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8" r:id="rId10"/>
    <p:sldId id="269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rtsdot.com/ADC/Art.nsf/O/A2A2KN/$File/Charles_Jones-Sheep_on_a_Hills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8766348" cy="6432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40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www.ridus.ru/_ah/img/gYQmmrXuM6PYay6YqMRYJ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3"/>
            <a:ext cx="612068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2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ovechka-marta.ru/images/v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52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rs0.4sqi.net/img/general/original/19877054_Nr67G40t9LU_sR3OlhMpnLNydZAGl7wfDpiYyDJ6oB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34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maplus.ru/upload/medialibrary/ca5/ca5406d3be05e1485d2225ff2f28d08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" y="124272"/>
            <a:ext cx="9001828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79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oollama.cc.ua/a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58733" cy="6510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26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.ytimg.com/vi/B_ZELYm_UyE/maxresdefaul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29879"/>
            <a:ext cx="8964488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6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dn.fishki.net/upload/post/201311/20/1215562/dbef06ea383b69100be76d9e45cbd2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68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dn.fishki.net/upload/post/201311/20/1215562/8381a2932bcd994dad71fa6873d70ca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73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c.pics.livejournal.com/chitek/24233076/8215/8215_origina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24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everydayrussianlanguage.com/img/posts/valenki/valenki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3576" cy="649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59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.pixanews.com/wp-content/uploads/2012/12/Felt_boots_www.pixanews-20-680x45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55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016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2020-01-17T11:34:36Z</dcterms:created>
  <dcterms:modified xsi:type="dcterms:W3CDTF">2020-02-20T07:59:34Z</dcterms:modified>
</cp:coreProperties>
</file>