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7" r:id="rId3"/>
    <p:sldId id="258" r:id="rId4"/>
    <p:sldId id="259" r:id="rId5"/>
    <p:sldId id="267" r:id="rId6"/>
    <p:sldId id="260" r:id="rId7"/>
    <p:sldId id="261" r:id="rId8"/>
    <p:sldId id="262" r:id="rId9"/>
    <p:sldId id="268" r:id="rId10"/>
    <p:sldId id="269" r:id="rId11"/>
    <p:sldId id="264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artsdot.com/ADC/Art.nsf/O/A2A2KN/$File/Charles_Jones-Sheep_on_a_Hillsid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1"/>
            <a:ext cx="8766348" cy="6432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4407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www.ridus.ru/_ah/img/gYQmmrXuM6PYay6YqMRYJw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6633"/>
            <a:ext cx="6120680" cy="6741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7421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ovechka-marta.ru/images/v1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6520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irs0.4sqi.net/img/general/original/19877054_Nr67G40t9LU_sR3OlhMpnLNydZAGl7wfDpiYyDJ6oBg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928992" cy="655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6348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amaplus.ru/upload/medialibrary/ca5/ca5406d3be05e1485d2225ff2f28d08b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49" y="124272"/>
            <a:ext cx="9001828" cy="6741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0790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://woollama.cc.ua/a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758733" cy="65103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8267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i.ytimg.com/vi/B_ZELYm_UyE/maxresdefault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7" y="29879"/>
            <a:ext cx="8964488" cy="6669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466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cdn.fishki.net/upload/post/201311/20/1215562/dbef06ea383b69100be76d9e45cbd23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640960" cy="6624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4683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cdn.fishki.net/upload/post/201311/20/1215562/8381a2932bcd994dad71fa6873d70ca8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741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6730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ic.pics.livejournal.com/chitek/24233076/8215/8215_original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856984" cy="6408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4245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everydayrussianlanguage.com/img/posts/valenki/valenki7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853576" cy="64912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7599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st.pixanews.com/wp-content/uploads/2012/12/Felt_boots_www.pixanews-20-680x45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496944" cy="65527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20166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0</Words>
  <Application>Microsoft Office PowerPoint</Application>
  <PresentationFormat>Экран (4:3)</PresentationFormat>
  <Paragraphs>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6</cp:revision>
  <dcterms:created xsi:type="dcterms:W3CDTF">2020-01-17T11:34:36Z</dcterms:created>
  <dcterms:modified xsi:type="dcterms:W3CDTF">2020-02-20T07:59:34Z</dcterms:modified>
</cp:coreProperties>
</file>