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  <a:srgbClr val="DDE9F7"/>
    <a:srgbClr val="D5ECF7"/>
    <a:srgbClr val="EAF1FA"/>
    <a:srgbClr val="E1EB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0" d="100"/>
          <a:sy n="40" d="100"/>
        </p:scale>
        <p:origin x="-1302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9" t="11894" r="38390" b="11042"/>
          <a:stretch/>
        </p:blipFill>
        <p:spPr bwMode="auto">
          <a:xfrm>
            <a:off x="-3509" y="10842"/>
            <a:ext cx="9140299" cy="68471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5026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5" t="5847" r="23280" b="58958"/>
          <a:stretch/>
        </p:blipFill>
        <p:spPr bwMode="auto">
          <a:xfrm>
            <a:off x="0" y="8776"/>
            <a:ext cx="9144000" cy="2574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9" t="26210" r="22533" b="10211"/>
          <a:stretch/>
        </p:blipFill>
        <p:spPr bwMode="auto">
          <a:xfrm>
            <a:off x="0" y="2285649"/>
            <a:ext cx="9203991" cy="46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9750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7" t="6250" r="23045" b="13125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4293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6" t="7902" r="22485" b="11317"/>
          <a:stretch/>
        </p:blipFill>
        <p:spPr bwMode="auto">
          <a:xfrm>
            <a:off x="-1900" y="0"/>
            <a:ext cx="91459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4320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7" t="7708" r="24699" b="963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7809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9" t="6875" r="22928" b="12709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1859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6" t="8051" r="22837" b="12359"/>
          <a:stretch/>
        </p:blipFill>
        <p:spPr bwMode="auto">
          <a:xfrm>
            <a:off x="1" y="2450"/>
            <a:ext cx="9144000" cy="685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7205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8" t="7682" r="22816" b="11147"/>
          <a:stretch/>
        </p:blipFill>
        <p:spPr bwMode="auto">
          <a:xfrm>
            <a:off x="0" y="0"/>
            <a:ext cx="921233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8370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0" t="9367" r="23027" b="11053"/>
          <a:stretch/>
        </p:blipFill>
        <p:spPr bwMode="auto">
          <a:xfrm>
            <a:off x="0" y="0"/>
            <a:ext cx="92357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5181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6" t="6459" r="22928" b="1353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0437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6" t="23542" r="23280" b="12500"/>
          <a:stretch/>
        </p:blipFill>
        <p:spPr bwMode="auto">
          <a:xfrm>
            <a:off x="-1774" y="1283110"/>
            <a:ext cx="9145774" cy="5579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6" t="6459" r="22928" b="78571"/>
          <a:stretch/>
        </p:blipFill>
        <p:spPr bwMode="auto">
          <a:xfrm>
            <a:off x="0" y="0"/>
            <a:ext cx="9144000" cy="1283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91271" y="697431"/>
            <a:ext cx="6141425" cy="646331"/>
          </a:xfrm>
          <a:prstGeom prst="rect">
            <a:avLst/>
          </a:prstGeom>
          <a:solidFill>
            <a:srgbClr val="DDE9F7"/>
          </a:solidFill>
          <a:effectLst>
            <a:softEdge rad="31750"/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  <a:latin typeface="Haettenschweiler" panose="020B0706040902060204" pitchFamily="34" charset="0"/>
                <a:ea typeface="Ebrima" pitchFamily="2" charset="0"/>
                <a:cs typeface="Ebrima" pitchFamily="2" charset="0"/>
              </a:rPr>
              <a:t>Формы, способы, методы  и средства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C00000"/>
              </a:solidFill>
              <a:effectLst/>
              <a:latin typeface="Haettenschweiler" panose="020B0706040902060204" pitchFamily="34" charset="0"/>
              <a:ea typeface="Ebrima" pitchFamily="2" charset="0"/>
              <a:cs typeface="Ebrim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2881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58" r="24919" b="8959"/>
          <a:stretch/>
        </p:blipFill>
        <p:spPr bwMode="auto">
          <a:xfrm>
            <a:off x="0" y="26467"/>
            <a:ext cx="930740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2166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9" t="6666" r="22928" b="1333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3713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1" t="6847" r="23722" b="13354"/>
          <a:stretch/>
        </p:blipFill>
        <p:spPr bwMode="auto">
          <a:xfrm>
            <a:off x="-21744" y="0"/>
            <a:ext cx="916574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6408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9" t="8732" r="22713" b="11658"/>
          <a:stretch/>
        </p:blipFill>
        <p:spPr bwMode="auto">
          <a:xfrm>
            <a:off x="0" y="-25978"/>
            <a:ext cx="9204212" cy="6883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1567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3" t="7056" r="22928" b="1354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59632" y="1340768"/>
            <a:ext cx="6087116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Цель: Создание единого </a:t>
            </a:r>
          </a:p>
          <a:p>
            <a:pPr algn="ctr"/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образовательного пространства</a:t>
            </a:r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54257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6" t="6041" r="22811" b="1312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5767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6" t="6250" r="22811" b="1354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1847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7" t="7561" r="22484" b="9707"/>
          <a:stretch/>
        </p:blipFill>
        <p:spPr bwMode="auto">
          <a:xfrm>
            <a:off x="0" y="0"/>
            <a:ext cx="914554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4938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9" t="6666" r="22928" b="13125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906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13</Words>
  <Application>Microsoft Office PowerPoint</Application>
  <PresentationFormat>Экран (4:3)</PresentationFormat>
  <Paragraphs>3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Пользователь</cp:lastModifiedBy>
  <cp:revision>9</cp:revision>
  <dcterms:created xsi:type="dcterms:W3CDTF">2023-09-18T09:02:11Z</dcterms:created>
  <dcterms:modified xsi:type="dcterms:W3CDTF">2023-09-20T06:20:17Z</dcterms:modified>
</cp:coreProperties>
</file>