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DDE9F7"/>
    <a:srgbClr val="D5ECF7"/>
    <a:srgbClr val="EAF1FA"/>
    <a:srgbClr val="E1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30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11894" r="38390" b="11042"/>
          <a:stretch/>
        </p:blipFill>
        <p:spPr bwMode="auto">
          <a:xfrm>
            <a:off x="-3509" y="10842"/>
            <a:ext cx="9140299" cy="684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02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5847" r="23280" b="58958"/>
          <a:stretch/>
        </p:blipFill>
        <p:spPr bwMode="auto">
          <a:xfrm>
            <a:off x="0" y="8776"/>
            <a:ext cx="9144000" cy="257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t="26210" r="22533" b="10211"/>
          <a:stretch/>
        </p:blipFill>
        <p:spPr bwMode="auto">
          <a:xfrm>
            <a:off x="0" y="2285649"/>
            <a:ext cx="9203991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7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6250" r="23045" b="13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2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7902" r="22485" b="11317"/>
          <a:stretch/>
        </p:blipFill>
        <p:spPr bwMode="auto">
          <a:xfrm>
            <a:off x="-1900" y="0"/>
            <a:ext cx="914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32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7708" r="24699" b="96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80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6875" r="22928" b="127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8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8051" r="22837" b="12359"/>
          <a:stretch/>
        </p:blipFill>
        <p:spPr bwMode="auto">
          <a:xfrm>
            <a:off x="1" y="2450"/>
            <a:ext cx="9144000" cy="685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20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7682" r="22816" b="11147"/>
          <a:stretch/>
        </p:blipFill>
        <p:spPr bwMode="auto">
          <a:xfrm>
            <a:off x="0" y="0"/>
            <a:ext cx="92123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3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9367" r="23027" b="11053"/>
          <a:stretch/>
        </p:blipFill>
        <p:spPr bwMode="auto">
          <a:xfrm>
            <a:off x="0" y="0"/>
            <a:ext cx="923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18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6459" r="22928" b="1353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4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23542" r="23280" b="12500"/>
          <a:stretch/>
        </p:blipFill>
        <p:spPr bwMode="auto">
          <a:xfrm>
            <a:off x="-1774" y="1283110"/>
            <a:ext cx="9145774" cy="557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6459" r="22928" b="78571"/>
          <a:stretch/>
        </p:blipFill>
        <p:spPr bwMode="auto">
          <a:xfrm>
            <a:off x="0" y="0"/>
            <a:ext cx="9144000" cy="128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1271" y="697431"/>
            <a:ext cx="6141425" cy="646331"/>
          </a:xfrm>
          <a:prstGeom prst="rect">
            <a:avLst/>
          </a:prstGeom>
          <a:solidFill>
            <a:srgbClr val="DDE9F7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Haettenschweiler" panose="020B0706040902060204" pitchFamily="34" charset="0"/>
                <a:ea typeface="Ebrima" pitchFamily="2" charset="0"/>
                <a:cs typeface="Ebrima" pitchFamily="2" charset="0"/>
              </a:rPr>
              <a:t>Формы, способы, методы  и средства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Haettenschweiler" panose="020B0706040902060204" pitchFamily="34" charset="0"/>
              <a:ea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8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 r="24919" b="8959"/>
          <a:stretch/>
        </p:blipFill>
        <p:spPr bwMode="auto">
          <a:xfrm>
            <a:off x="0" y="26467"/>
            <a:ext cx="93074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1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6666" r="22928" b="133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7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6847" r="23722" b="13354"/>
          <a:stretch/>
        </p:blipFill>
        <p:spPr bwMode="auto">
          <a:xfrm>
            <a:off x="-21744" y="0"/>
            <a:ext cx="91657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4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8732" r="22713" b="11658"/>
          <a:stretch/>
        </p:blipFill>
        <p:spPr bwMode="auto">
          <a:xfrm>
            <a:off x="0" y="-25978"/>
            <a:ext cx="9204212" cy="688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5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7056" r="22928" b="135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1340768"/>
            <a:ext cx="608711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Цель: Создание единого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образовательного пространства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425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6041" r="22811" b="131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7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6250" r="22811" b="135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84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7561" r="22484" b="9707"/>
          <a:stretch/>
        </p:blipFill>
        <p:spPr bwMode="auto">
          <a:xfrm>
            <a:off x="0" y="0"/>
            <a:ext cx="91455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93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6666" r="22928" b="13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</Words>
  <Application>Microsoft Office PowerPoint</Application>
  <PresentationFormat>Экран (4:3)</PresentationFormat>
  <Paragraphs>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9</cp:revision>
  <dcterms:created xsi:type="dcterms:W3CDTF">2023-09-18T09:02:11Z</dcterms:created>
  <dcterms:modified xsi:type="dcterms:W3CDTF">2023-09-20T06:20:17Z</dcterms:modified>
</cp:coreProperties>
</file>