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9" r:id="rId4"/>
    <p:sldId id="267" r:id="rId5"/>
    <p:sldId id="258" r:id="rId6"/>
    <p:sldId id="264" r:id="rId7"/>
    <p:sldId id="260" r:id="rId8"/>
    <p:sldId id="268" r:id="rId9"/>
    <p:sldId id="269" r:id="rId10"/>
    <p:sldId id="270" r:id="rId11"/>
    <p:sldId id="27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990099"/>
    <a:srgbClr val="FFFF00"/>
    <a:srgbClr val="0000FF"/>
    <a:srgbClr val="0033CC"/>
    <a:srgbClr val="FF66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68"/>
            <a:ext cx="9144000" cy="68820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1"/>
            <a:ext cx="4104456" cy="19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" y="24512"/>
            <a:ext cx="9112074" cy="6833488"/>
          </a:xfrm>
        </p:spPr>
      </p:pic>
    </p:spTree>
    <p:extLst>
      <p:ext uri="{BB962C8B-B14F-4D97-AF65-F5344CB8AC3E}">
        <p14:creationId xmlns:p14="http://schemas.microsoft.com/office/powerpoint/2010/main" val="3377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636912"/>
            <a:ext cx="6400800" cy="347472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Содержимое 3" descr="Dance-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" y="0"/>
            <a:ext cx="9323744" cy="6992788"/>
          </a:xfrm>
          <a:prstGeom prst="rect">
            <a:avLst/>
          </a:prstGeom>
        </p:spPr>
      </p:pic>
      <p:pic>
        <p:nvPicPr>
          <p:cNvPr id="4" name="Рисунок 3" descr="4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" y="-171978"/>
            <a:ext cx="3170088" cy="3804106"/>
          </a:xfrm>
          <a:prstGeom prst="rect">
            <a:avLst/>
          </a:prstGeom>
        </p:spPr>
      </p:pic>
      <p:pic>
        <p:nvPicPr>
          <p:cNvPr id="5" name="Рисунок 4" descr="4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32" y="-171978"/>
            <a:ext cx="3012996" cy="380623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4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472" y="-154321"/>
            <a:ext cx="3140660" cy="37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FF"/>
            </a:gs>
            <a:gs pos="100000">
              <a:srgbClr val="FFFF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8978521.jpg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78866" y="0"/>
            <a:ext cx="1041205" cy="3140968"/>
          </a:xfrm>
        </p:spPr>
      </p:pic>
      <p:pic>
        <p:nvPicPr>
          <p:cNvPr id="7" name="Содержимое 3" descr="538978521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7" y="3399261"/>
            <a:ext cx="1146542" cy="3458737"/>
          </a:xfrm>
          <a:prstGeom prst="rect">
            <a:avLst/>
          </a:prstGeom>
        </p:spPr>
      </p:pic>
      <p:pic>
        <p:nvPicPr>
          <p:cNvPr id="6" name="Содержимое 3" descr="538978521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6" y="0"/>
            <a:ext cx="1136684" cy="3428999"/>
          </a:xfrm>
          <a:prstGeom prst="rect">
            <a:avLst/>
          </a:prstGeom>
        </p:spPr>
      </p:pic>
      <p:pic>
        <p:nvPicPr>
          <p:cNvPr id="5" name="Рисунок 4" descr="sm_fu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063" y="1340768"/>
            <a:ext cx="7536089" cy="5143535"/>
          </a:xfrm>
          <a:prstGeom prst="rect">
            <a:avLst/>
          </a:prstGeom>
        </p:spPr>
      </p:pic>
      <p:pic>
        <p:nvPicPr>
          <p:cNvPr id="10" name="Содержимое 3" descr="538978521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656" y="48259"/>
            <a:ext cx="1025207" cy="3092709"/>
          </a:xfrm>
          <a:prstGeom prst="rect">
            <a:avLst/>
          </a:prstGeom>
        </p:spPr>
      </p:pic>
      <p:pic>
        <p:nvPicPr>
          <p:cNvPr id="11" name="Содержимое 3" descr="538978521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0"/>
            <a:ext cx="1008112" cy="3041138"/>
          </a:xfrm>
          <a:prstGeom prst="rect">
            <a:avLst/>
          </a:prstGeom>
        </p:spPr>
      </p:pic>
      <p:pic>
        <p:nvPicPr>
          <p:cNvPr id="8" name="Содержимое 3" descr="538978521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314" y="0"/>
            <a:ext cx="1136685" cy="3428999"/>
          </a:xfrm>
          <a:prstGeom prst="rect">
            <a:avLst/>
          </a:prstGeom>
        </p:spPr>
      </p:pic>
      <p:pic>
        <p:nvPicPr>
          <p:cNvPr id="9" name="Содержимое 3" descr="538978521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009" y="3412334"/>
            <a:ext cx="1228286" cy="3705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to5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 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9"/>
          <a:stretch/>
        </p:blipFill>
        <p:spPr>
          <a:xfrm>
            <a:off x="26438" y="1340768"/>
            <a:ext cx="3538626" cy="533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41" y="1340768"/>
            <a:ext cx="7483157" cy="5784634"/>
          </a:xfr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6856"/>
            <a:ext cx="6696744" cy="175432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uction " panose="02000400000000000000" pitchFamily="2" charset="0"/>
              </a:rPr>
              <a:t>Детский сад № 20</a:t>
            </a:r>
          </a:p>
          <a:p>
            <a:pPr algn="ctr"/>
            <a:r>
              <a:rPr lang="ru-RU" sz="5400" b="1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uction " panose="02000400000000000000" pitchFamily="2" charset="0"/>
              </a:rPr>
              <a:t>«</a:t>
            </a:r>
            <a:r>
              <a:rPr lang="ru-RU" sz="5400" b="1" dirty="0" err="1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uction " panose="02000400000000000000" pitchFamily="2" charset="0"/>
              </a:rPr>
              <a:t>Рябинушка</a:t>
            </a:r>
            <a:r>
              <a:rPr lang="ru-RU" sz="5400" b="1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uction " panose="02000400000000000000" pitchFamily="2" charset="0"/>
              </a:rPr>
              <a:t>»</a:t>
            </a:r>
            <a:endParaRPr lang="ru-RU" sz="5400" b="1" cap="none" spc="0" dirty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uction 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2417586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r="12751"/>
          <a:stretch/>
        </p:blipFill>
        <p:spPr>
          <a:xfrm>
            <a:off x="17944" y="0"/>
            <a:ext cx="9126056" cy="6967402"/>
          </a:xfrm>
        </p:spPr>
      </p:pic>
    </p:spTree>
    <p:extLst>
      <p:ext uri="{BB962C8B-B14F-4D97-AF65-F5344CB8AC3E}">
        <p14:creationId xmlns:p14="http://schemas.microsoft.com/office/powerpoint/2010/main" val="8729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-500090"/>
            <a:ext cx="3036115" cy="3643338"/>
          </a:xfrm>
          <a:prstGeom prst="rect">
            <a:avLst/>
          </a:prstGeom>
        </p:spPr>
      </p:pic>
      <p:pic>
        <p:nvPicPr>
          <p:cNvPr id="6" name="Рисунок 5" descr="4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-500090"/>
            <a:ext cx="2381267" cy="2857520"/>
          </a:xfrm>
          <a:prstGeom prst="rect">
            <a:avLst/>
          </a:prstGeom>
        </p:spPr>
      </p:pic>
      <p:pic>
        <p:nvPicPr>
          <p:cNvPr id="7" name="Рисунок 6" descr="4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-642966"/>
            <a:ext cx="2631320" cy="3157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4568" cy="6858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2915816" y="188640"/>
            <a:ext cx="6228184" cy="36004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6600" dirty="0" smtClean="0">
                <a:solidFill>
                  <a:schemeClr val="tx1"/>
                </a:solidFill>
                <a:latin typeface="Crystal" panose="04000400000000000000" pitchFamily="82" charset="0"/>
              </a:rPr>
              <a:t>ШКОЛА</a:t>
            </a:r>
          </a:p>
          <a:p>
            <a:pPr marL="45720" indent="0" algn="ctr">
              <a:buNone/>
            </a:pPr>
            <a:r>
              <a:rPr lang="ru-RU" sz="6600" dirty="0" smtClean="0">
                <a:solidFill>
                  <a:schemeClr val="tx1"/>
                </a:solidFill>
                <a:latin typeface="Crystal" panose="04000400000000000000" pitchFamily="82" charset="0"/>
              </a:rPr>
              <a:t>НОВОГО</a:t>
            </a:r>
          </a:p>
          <a:p>
            <a:pPr marL="45720" indent="0" algn="ctr">
              <a:buNone/>
            </a:pPr>
            <a:r>
              <a:rPr lang="ru-RU" sz="6600" dirty="0" smtClean="0">
                <a:solidFill>
                  <a:schemeClr val="tx1"/>
                </a:solidFill>
                <a:latin typeface="Crystal" panose="04000400000000000000" pitchFamily="82" charset="0"/>
              </a:rPr>
              <a:t>ПОКОЛЕНИЯ</a:t>
            </a:r>
            <a:endParaRPr lang="ru-RU" sz="6600" dirty="0">
              <a:solidFill>
                <a:schemeClr val="tx1"/>
              </a:solidFill>
              <a:latin typeface="Crystal" panose="04000400000000000000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" y="0"/>
            <a:ext cx="9444245" cy="7040694"/>
          </a:xfrm>
        </p:spPr>
      </p:pic>
      <p:sp>
        <p:nvSpPr>
          <p:cNvPr id="5" name="Объект 9"/>
          <p:cNvSpPr txBox="1">
            <a:spLocks/>
          </p:cNvSpPr>
          <p:nvPr/>
        </p:nvSpPr>
        <p:spPr>
          <a:xfrm>
            <a:off x="233368" y="404664"/>
            <a:ext cx="891063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6000" dirty="0" smtClean="0">
                <a:solidFill>
                  <a:srgbClr val="7030A0"/>
                </a:solidFill>
                <a:latin typeface="Crystal" panose="04000400000000000000" pitchFamily="82" charset="0"/>
              </a:rPr>
              <a:t>ШКОЛА НОВОГО ПОКОЛЕНИЯ</a:t>
            </a:r>
            <a:endParaRPr lang="ru-RU" sz="6000" dirty="0">
              <a:solidFill>
                <a:srgbClr val="7030A0"/>
              </a:solidFill>
              <a:latin typeface="Crystal" panose="040004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059832" y="188640"/>
            <a:ext cx="60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Crystal" panose="04000400000000000000" pitchFamily="82" charset="0"/>
              </a:rPr>
              <a:t>ШКОЛА 21 ВЕКА</a:t>
            </a:r>
            <a:endParaRPr lang="ru-RU" sz="7200" dirty="0">
              <a:solidFill>
                <a:srgbClr val="FFFF00"/>
              </a:solidFill>
              <a:latin typeface="Crystal" panose="040004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2512</TotalTime>
  <Words>16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 ЖЕЛАНИЙ 2017</dc:title>
  <dc:creator>Пользователь</dc:creator>
  <cp:lastModifiedBy>Пользователь</cp:lastModifiedBy>
  <cp:revision>19</cp:revision>
  <dcterms:created xsi:type="dcterms:W3CDTF">2017-05-30T06:27:35Z</dcterms:created>
  <dcterms:modified xsi:type="dcterms:W3CDTF">2021-05-25T04:14:50Z</dcterms:modified>
</cp:coreProperties>
</file>