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d0/0005d92f-9f42224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001056" cy="642941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Веселый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6143644"/>
            <a:ext cx="5000660" cy="495288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подготовила учитель – логопед</a:t>
            </a:r>
          </a:p>
          <a:p>
            <a:pPr algn="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 Альшевская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st2.depositphotos.com/1435765/12398/v/950/depositphotos_123987478-stock-illustration-barber-seamles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00" cy="6858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285728"/>
            <a:ext cx="7443814" cy="98903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Поиграем!!!!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mages.golos.io/DQmbbcrQFBqfVDFRpR2NpUe37VK2ogJigQVaVgGhohdwGso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5643602" cy="4739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938/00028dbf-376f8ee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ds04.infourok.ru/uploads/ex/0d40/000095f7-a1c7e0de/5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00075" y="274638"/>
            <a:ext cx="8543925" cy="93980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Лишний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Расскажи, что ты здесь видишь!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дети старшей и подготовительной группы составляют небольшой рассказ, дети 2 мл.  и средней группы описывают картину)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hello_html_554873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115" y="1643063"/>
            <a:ext cx="3380333" cy="47863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пасибо-за-внимание-картинки-для-презентации-подборка-36-штук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20219" cy="68580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236/134123/3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d02/00029189-59b0a0f9/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c-peterhof.spb.ru/images/artamon/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cdn3.vectorstock.com/i/1000x1000/36/77/seamless-background-of-hairdressers-accessories-vector-20213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1025"/>
            <a:ext cx="9525000" cy="743902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-327016"/>
            <a:ext cx="8186766" cy="65403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Мужской зал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X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19" y="714356"/>
            <a:ext cx="4170977" cy="2786082"/>
          </a:xfrm>
        </p:spPr>
      </p:pic>
      <p:pic>
        <p:nvPicPr>
          <p:cNvPr id="10" name="Рисунок 9" descr="post_5d906c71ea17c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05" y="2928934"/>
            <a:ext cx="4500595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2.depositphotos.com/1435765/12398/v/950/depositphotos_123987478-stock-illustration-barber-seamles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0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Женский зал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755399478524071_b92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071966" cy="2849189"/>
          </a:xfrm>
        </p:spPr>
      </p:pic>
      <p:pic>
        <p:nvPicPr>
          <p:cNvPr id="5" name="Рисунок 4" descr="original_5445326140c088f47a8bbc61_57936824cf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286124"/>
            <a:ext cx="3714776" cy="3034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2.depositphotos.com/1435765/12398/v/950/depositphotos_123987478-stock-illustration-barber-seamles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Модные мужские причёски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2828932" cy="2828932"/>
          </a:xfrm>
        </p:spPr>
      </p:pic>
      <p:pic>
        <p:nvPicPr>
          <p:cNvPr id="5" name="Рисунок 4" descr="puffy-undercut-2-1102x1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714488"/>
            <a:ext cx="260397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2.depositphotos.com/1435765/12398/v/950/depositphotos_123987478-stock-illustration-barber-seamles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Модные женские прически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24-3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2736255" cy="3425663"/>
          </a:xfrm>
        </p:spPr>
      </p:pic>
      <p:pic>
        <p:nvPicPr>
          <p:cNvPr id="5" name="Рисунок 4" descr="jenskaya_strijka_zimi_zimnie_pricheski_jenschin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000108"/>
            <a:ext cx="2573119" cy="2571744"/>
          </a:xfrm>
          <a:prstGeom prst="rect">
            <a:avLst/>
          </a:prstGeom>
        </p:spPr>
      </p:pic>
      <p:pic>
        <p:nvPicPr>
          <p:cNvPr id="6" name="Рисунок 5" descr="modnye-strizhki-2018-na-korotkie-volosy-foto-dlya-zhenschin-za-40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929066"/>
            <a:ext cx="2643182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t2.depositphotos.com/1435765/12398/v/950/depositphotos_123987478-stock-illustration-barber-seamles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Модные детские прически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-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3048800" cy="3048800"/>
          </a:xfrm>
        </p:spPr>
      </p:pic>
      <p:pic>
        <p:nvPicPr>
          <p:cNvPr id="5" name="Рисунок 4" descr="1581442309_2-p-pricheski-dlya-devochek-na-8-marta-instagr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357298"/>
            <a:ext cx="2571768" cy="2581804"/>
          </a:xfrm>
          <a:prstGeom prst="rect">
            <a:avLst/>
          </a:prstGeom>
        </p:spPr>
      </p:pic>
      <p:pic>
        <p:nvPicPr>
          <p:cNvPr id="6" name="Рисунок 5" descr="bf6d453b9398e8e85c92dc23a018e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000504"/>
            <a:ext cx="2071702" cy="25877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52</Words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Веселый</vt:lpstr>
      <vt:lpstr>Слайд 2</vt:lpstr>
      <vt:lpstr>Слайд 3</vt:lpstr>
      <vt:lpstr>Слайд 4</vt:lpstr>
      <vt:lpstr>Мужской зал</vt:lpstr>
      <vt:lpstr>Женский зал</vt:lpstr>
      <vt:lpstr>Модные мужские причёски</vt:lpstr>
      <vt:lpstr>Модные женские прически</vt:lpstr>
      <vt:lpstr>Модные детские прически</vt:lpstr>
      <vt:lpstr>Поиграем!!!!</vt:lpstr>
      <vt:lpstr>Слайд 11</vt:lpstr>
      <vt:lpstr>Лишний</vt:lpstr>
      <vt:lpstr>Расскажи, что ты здесь видишь!  ( дети старшей и подготовительной группы составляют небольшой рассказ, дети 2 мл.  и средней группы описывают картину).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Веселый</dc:title>
  <dc:creator>Ольга Альшевская</dc:creator>
  <cp:lastModifiedBy>асус</cp:lastModifiedBy>
  <cp:revision>23</cp:revision>
  <dcterms:created xsi:type="dcterms:W3CDTF">2020-09-16T17:16:16Z</dcterms:created>
  <dcterms:modified xsi:type="dcterms:W3CDTF">2020-09-16T19:46:31Z</dcterms:modified>
</cp:coreProperties>
</file>