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0cd0/0005d92f-9f422241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001056" cy="642941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Веселый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6143644"/>
            <a:ext cx="5000660" cy="495288"/>
          </a:xfrm>
        </p:spPr>
        <p:txBody>
          <a:bodyPr>
            <a:noAutofit/>
          </a:bodyPr>
          <a:lstStyle/>
          <a:p>
            <a:pPr algn="r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 подготовила учитель – логопед</a:t>
            </a:r>
          </a:p>
          <a:p>
            <a:pPr algn="r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О.А. Альшевская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s://st2.depositphotos.com/1435765/12398/v/950/depositphotos_123987478-stock-illustration-barber-seamless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9"/>
            <a:ext cx="9144000" cy="68580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85728"/>
            <a:ext cx="7443814" cy="989034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Поиграем!!!!</a:t>
            </a:r>
            <a:endParaRPr lang="ru-RU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images.golos.io/DQmbbcrQFBqfVDFRpR2NpUe37VK2ogJigQVaVgGhohdwGso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500174"/>
            <a:ext cx="5643602" cy="47397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4.infourok.ru/uploads/ex/0938/00028dbf-376f8ee1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ds04.infourok.ru/uploads/ex/0d40/000095f7-a1c7e0de/5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00075" y="274638"/>
            <a:ext cx="8543925" cy="9398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Лишний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Расскажи, что ты здесь видишь!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дети старшей и подготовительной группы составляют небольшой рассказ, дети 2 мл.  и средней группы описывают картину)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4" name="Содержимое 3" descr="hello_html_5548734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6115" y="1643063"/>
            <a:ext cx="3380333" cy="478631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пасибо-за-внимание-картинки-для-презентации-подборка-36-штук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4"/>
            <a:ext cx="9120219" cy="685802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00.infourok.ru/images/doc/236/134123/3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4.infourok.ru/uploads/ex/0d02/00029189-59b0a0f9/1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c-peterhof.spb.ru/images/artamon/s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cdn3.vectorstock.com/i/1000x1000/36/77/seamless-background-of-hairdressers-accessories-vector-202136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81025"/>
            <a:ext cx="9525000" cy="7439025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71472" y="-327016"/>
            <a:ext cx="8186766" cy="654032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Мужской зал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XX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19" y="714356"/>
            <a:ext cx="4170977" cy="2786082"/>
          </a:xfrm>
        </p:spPr>
      </p:pic>
      <p:pic>
        <p:nvPicPr>
          <p:cNvPr id="10" name="Рисунок 9" descr="post_5d906c71ea17c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05" y="2928934"/>
            <a:ext cx="4500595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t2.depositphotos.com/1435765/12398/v/950/depositphotos_123987478-stock-illustration-barber-seamless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80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86834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Женский зал</a:t>
            </a:r>
            <a:endParaRPr lang="ru-RU" sz="4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6755399478524071_b92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1500174"/>
            <a:ext cx="4071966" cy="2849189"/>
          </a:xfrm>
        </p:spPr>
      </p:pic>
      <p:pic>
        <p:nvPicPr>
          <p:cNvPr id="5" name="Рисунок 4" descr="original_5445326140c088f47a8bbc61_57936824cf48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3286124"/>
            <a:ext cx="3714776" cy="30349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t2.depositphotos.com/1435765/12398/v/950/depositphotos_123987478-stock-illustration-barber-seamless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Модные мужские причёски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6-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1643050"/>
            <a:ext cx="2828932" cy="2828932"/>
          </a:xfrm>
        </p:spPr>
      </p:pic>
      <p:pic>
        <p:nvPicPr>
          <p:cNvPr id="5" name="Рисунок 4" descr="puffy-undercut-2-1102x13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714488"/>
            <a:ext cx="2603970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t2.depositphotos.com/1435765/12398/v/950/depositphotos_123987478-stock-illustration-barber-seamless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Модные женские прически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age24-36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285860"/>
            <a:ext cx="2736255" cy="3425663"/>
          </a:xfrm>
        </p:spPr>
      </p:pic>
      <p:pic>
        <p:nvPicPr>
          <p:cNvPr id="5" name="Рисунок 4" descr="jenskaya_strijka_zimi_zimnie_pricheski_jenschin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1000108"/>
            <a:ext cx="2573119" cy="2571744"/>
          </a:xfrm>
          <a:prstGeom prst="rect">
            <a:avLst/>
          </a:prstGeom>
        </p:spPr>
      </p:pic>
      <p:pic>
        <p:nvPicPr>
          <p:cNvPr id="6" name="Рисунок 5" descr="modnye-strizhki-2018-na-korotkie-volosy-foto-dlya-zhenschin-za-40-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3929066"/>
            <a:ext cx="2643182" cy="26431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t2.depositphotos.com/1435765/12398/v/950/depositphotos_123987478-stock-illustration-barber-seamless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65403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Модные детские прически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-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285860"/>
            <a:ext cx="3048800" cy="3048800"/>
          </a:xfrm>
        </p:spPr>
      </p:pic>
      <p:pic>
        <p:nvPicPr>
          <p:cNvPr id="5" name="Рисунок 4" descr="1581442309_2-p-pricheski-dlya-devochek-na-8-marta-instagr-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1357298"/>
            <a:ext cx="2571768" cy="2581804"/>
          </a:xfrm>
          <a:prstGeom prst="rect">
            <a:avLst/>
          </a:prstGeom>
        </p:spPr>
      </p:pic>
      <p:pic>
        <p:nvPicPr>
          <p:cNvPr id="6" name="Рисунок 5" descr="bf6d453b9398e8e85c92dc23a018ee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4000504"/>
            <a:ext cx="2071702" cy="25877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52</Words>
  <PresentationFormat>Экран (4:3)</PresentationFormat>
  <Paragraphs>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Веселый</vt:lpstr>
      <vt:lpstr>Слайд 2</vt:lpstr>
      <vt:lpstr>Слайд 3</vt:lpstr>
      <vt:lpstr>Слайд 4</vt:lpstr>
      <vt:lpstr>Мужской зал</vt:lpstr>
      <vt:lpstr>Женский зал</vt:lpstr>
      <vt:lpstr>Модные мужские причёски</vt:lpstr>
      <vt:lpstr>Модные женские прически</vt:lpstr>
      <vt:lpstr>Модные детские прически</vt:lpstr>
      <vt:lpstr>Поиграем!!!!</vt:lpstr>
      <vt:lpstr>Слайд 11</vt:lpstr>
      <vt:lpstr>Лишний</vt:lpstr>
      <vt:lpstr>Расскажи, что ты здесь видишь!  ( дети старшей и подготовительной группы составляют небольшой рассказ, дети 2 мл.  и средней группы описывают картину).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Веселый</dc:title>
  <dc:creator>Ольга Альшевская</dc:creator>
  <cp:lastModifiedBy>асус</cp:lastModifiedBy>
  <cp:revision>23</cp:revision>
  <dcterms:created xsi:type="dcterms:W3CDTF">2020-09-16T17:16:16Z</dcterms:created>
  <dcterms:modified xsi:type="dcterms:W3CDTF">2020-09-16T19:46:31Z</dcterms:modified>
</cp:coreProperties>
</file>