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2" r:id="rId5"/>
    <p:sldId id="261" r:id="rId6"/>
    <p:sldId id="264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11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59" y="-1"/>
            <a:ext cx="9165259" cy="687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Муниципальное бюджетное дошкольное образовательное учреждение Городского округа «город Ирбит» Свердловской области «Детский сад №19»</a:t>
            </a:r>
            <a:endParaRPr lang="ru-RU" sz="20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293096"/>
            <a:ext cx="4312568" cy="1872208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</a:rPr>
              <a:t>Подготовила:</a:t>
            </a:r>
          </a:p>
          <a:p>
            <a:r>
              <a:rPr lang="ru-RU" sz="2000" b="1" i="1" dirty="0" smtClean="0">
                <a:solidFill>
                  <a:schemeClr val="tx1"/>
                </a:solidFill>
              </a:rPr>
              <a:t>Музыкальный руководитель Латыговская Г.А., 1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к.к</a:t>
            </a:r>
            <a:r>
              <a:rPr lang="ru-RU" sz="2000" b="1" i="1" dirty="0" smtClean="0">
                <a:solidFill>
                  <a:schemeClr val="tx1"/>
                </a:solidFill>
              </a:rPr>
              <a:t>.</a:t>
            </a:r>
          </a:p>
          <a:p>
            <a:endParaRPr lang="ru-RU" sz="3600" b="1" i="1" dirty="0">
              <a:solidFill>
                <a:srgbClr val="FF0000"/>
              </a:solidFill>
            </a:endParaRPr>
          </a:p>
          <a:p>
            <a:endParaRPr lang="ru-RU" sz="3600" b="1" i="1" dirty="0" smtClean="0">
              <a:solidFill>
                <a:srgbClr val="FF0000"/>
              </a:solidFill>
            </a:endParaRPr>
          </a:p>
          <a:p>
            <a:pPr algn="r"/>
            <a:endParaRPr lang="ru-RU" sz="2600" b="1" i="1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051720" y="1916832"/>
            <a:ext cx="64008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900" b="1" i="1" dirty="0" smtClean="0">
                <a:solidFill>
                  <a:srgbClr val="FF0000"/>
                </a:solidFill>
              </a:rPr>
              <a:t>Организация театрализованной деятельности детей и взрослых в детском саду</a:t>
            </a:r>
          </a:p>
          <a:p>
            <a:endParaRPr lang="ru-RU" sz="3600" b="1" i="1" dirty="0" smtClean="0">
              <a:solidFill>
                <a:srgbClr val="FF0000"/>
              </a:solidFill>
            </a:endParaRPr>
          </a:p>
          <a:p>
            <a:pPr algn="l"/>
            <a:endParaRPr lang="ru-RU" sz="3600" b="1" i="1" dirty="0" smtClean="0">
              <a:solidFill>
                <a:srgbClr val="FF0000"/>
              </a:solidFill>
            </a:endParaRPr>
          </a:p>
          <a:p>
            <a:pPr algn="l"/>
            <a:endParaRPr lang="ru-RU" sz="2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68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/>
              <a:t>Виды театров</a:t>
            </a:r>
            <a:endParaRPr lang="ru-RU" sz="3200" b="1" i="1" dirty="0"/>
          </a:p>
        </p:txBody>
      </p:sp>
      <p:pic>
        <p:nvPicPr>
          <p:cNvPr id="6" name="Picture 2" descr="C:\Users\detsa\OneDrive\Рабочий стол\Методобъединение\IMG_20201202_1035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120" y="3561090"/>
            <a:ext cx="4062522" cy="304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etsa\OneDrive\Рабочий стол\музыка\театральная неделя 2025\77b29258-0e5b-4149-883d-1c941f15c54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61090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detsa\OneDrive\Рабочий стол\гале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75522"/>
            <a:ext cx="7024216" cy="323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88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detsa\OneDrive\Рабочий стол\Методобъединение\395e87e2-4d10-47b4-95a2-016dc050cf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3384376" cy="519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21513" y="5877272"/>
            <a:ext cx="2899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Теневой театр «Теремок»</a:t>
            </a:r>
            <a:endParaRPr lang="ru-RU" dirty="0"/>
          </a:p>
        </p:txBody>
      </p:sp>
      <p:pic>
        <p:nvPicPr>
          <p:cNvPr id="8" name="Picture 4" descr="C:\Users\detsa\OneDrive\Рабочий стол\Методобъединение\4c74c249-c4be-46f6-bb04-735e914439a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499" y="1344469"/>
            <a:ext cx="3215307" cy="443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etsa\OneDrive\Рабочий стол\музыка\театральная неделя 2025\e3b2c9fd-43e4-47f6-90ec-bb07b8db66f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802" y="188640"/>
            <a:ext cx="2936280" cy="653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41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131393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Фестиваль сказок</a:t>
            </a:r>
            <a:endParaRPr lang="ru-RU" sz="32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205361"/>
            <a:ext cx="2206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Удмуртская сказка </a:t>
            </a:r>
          </a:p>
          <a:p>
            <a:r>
              <a:rPr lang="ru-RU" b="1" i="1" dirty="0" smtClean="0"/>
              <a:t>«Охотник и змея»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88224" y="4249741"/>
            <a:ext cx="2686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Театральная костюмерная</a:t>
            </a:r>
            <a:endParaRPr lang="ru-RU" dirty="0"/>
          </a:p>
        </p:txBody>
      </p:sp>
      <p:pic>
        <p:nvPicPr>
          <p:cNvPr id="11" name="Picture 8" descr="C:\Users\detsa\OneDrive\Рабочий стол\Методобъединение\IMG-20240507-WA0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903" y="2527650"/>
            <a:ext cx="2964265" cy="395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722018" y="6495044"/>
            <a:ext cx="1760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Сказка «Репка»</a:t>
            </a:r>
            <a:endParaRPr lang="ru-RU" dirty="0"/>
          </a:p>
        </p:txBody>
      </p:sp>
      <p:pic>
        <p:nvPicPr>
          <p:cNvPr id="8" name="Picture 2" descr="C:\Users\detsa\OneDrive\Рабочий стол\Методобъединение\2fda2e0c-ef03-48e8-bc40-b496f6edf6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052" y="883077"/>
            <a:ext cx="3529600" cy="328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etsa\OneDrive\Рабочий стол\Методобъединение\IMG_20231205_101616_edit_1739630412739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3851164" cy="329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53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9404" y="5949280"/>
            <a:ext cx="3161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Сказка </a:t>
            </a:r>
            <a:r>
              <a:rPr lang="ru-RU" b="1" i="1" dirty="0" smtClean="0"/>
              <a:t>«Заюшкина избушка»</a:t>
            </a:r>
            <a:endParaRPr lang="ru-RU" dirty="0"/>
          </a:p>
        </p:txBody>
      </p:sp>
      <p:pic>
        <p:nvPicPr>
          <p:cNvPr id="7" name="Picture 4" descr="C:\Users\detsa\OneDrive\Рабочий стол\Методобъединение\IMG-20240507-WA0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600" y="613385"/>
            <a:ext cx="6346442" cy="475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detsa\OneDrive\Рабочий стол\Методобъединение\IMG-20240507-WA00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30" y="613386"/>
            <a:ext cx="4001920" cy="533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508104" y="5445224"/>
            <a:ext cx="1743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Хоровод сказок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1860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etsa\OneDrive\Рабочий стол\музыка\театральная неделя 2025\cf33b0e6-a0b9-4834-aaf4-f5719312f6c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72" y="908720"/>
            <a:ext cx="7112226" cy="320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detsa\OneDrive\Рабочий стол\Методобъединение\1da40a3d-42f3-4d43-b176-27965993c5d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47" y="3429000"/>
            <a:ext cx="7092751" cy="327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Музыкальная сказка «Волк и семеро козлят на новый лад»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146732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56309" y="4365104"/>
            <a:ext cx="40819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Участие родителей в театре – экспромте «Репка»</a:t>
            </a:r>
            <a:endParaRPr lang="ru-RU" dirty="0"/>
          </a:p>
        </p:txBody>
      </p:sp>
      <p:pic>
        <p:nvPicPr>
          <p:cNvPr id="8" name="Picture 2" descr="C:\Users\detsa\OneDrive\Рабочий стол\Новая папка\IMG_20240208_1707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029" y="620688"/>
            <a:ext cx="4642577" cy="34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detsa\OneDrive\Рабочий стол\Методобъединение\IMG_20181128_1610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20" y="404664"/>
            <a:ext cx="3816424" cy="508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0320" y="5661248"/>
            <a:ext cx="4131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В роли Курочки – мама воспитанницы средней группы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24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95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Муниципальное бюджетное дошкольное образовательное учреждение Городского округа «город Ирбит» Свердловской области «Детский сад №19»</vt:lpstr>
      <vt:lpstr>Виды театров</vt:lpstr>
      <vt:lpstr>Презентация PowerPoint</vt:lpstr>
      <vt:lpstr>Фестиваль сказок</vt:lpstr>
      <vt:lpstr>Презентация PowerPoint</vt:lpstr>
      <vt:lpstr>Музыкальная сказка «Волк и семеро козлят на новый лад»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Городского округа «город Ирбит» Свердловской области «Детский сад №19»</dc:title>
  <dc:creator>19 Детский сад</dc:creator>
  <cp:lastModifiedBy>19 Детский сад</cp:lastModifiedBy>
  <cp:revision>22</cp:revision>
  <dcterms:created xsi:type="dcterms:W3CDTF">2025-11-17T06:30:22Z</dcterms:created>
  <dcterms:modified xsi:type="dcterms:W3CDTF">2025-11-21T07:40:09Z</dcterms:modified>
</cp:coreProperties>
</file>