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Речевые игры для детей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Материал подготовила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Учитель – логопед </a:t>
            </a:r>
            <a:r>
              <a:rPr lang="ru-RU" dirty="0" err="1" smtClean="0">
                <a:solidFill>
                  <a:schemeClr val="tx1"/>
                </a:solidFill>
              </a:rPr>
              <a:t>О.А.Альшевская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79690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Назови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составь 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первым буквам слово,  какой цветок получился?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501122" cy="56436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214678" y="3071810"/>
            <a:ext cx="1714512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19343226">
            <a:off x="1094296" y="4515991"/>
            <a:ext cx="2915063" cy="1537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3744377">
            <a:off x="3339353" y="4880416"/>
            <a:ext cx="2648945" cy="14676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18589479">
            <a:off x="3664880" y="1333818"/>
            <a:ext cx="2814459" cy="13738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42910" y="2857496"/>
            <a:ext cx="2571768" cy="1557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rot="20961876">
            <a:off x="4731774" y="2559996"/>
            <a:ext cx="3085125" cy="12444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 rot="3228862">
            <a:off x="1685908" y="1461927"/>
            <a:ext cx="2567657" cy="14092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s://i.pinimg.com/originals/d6/9c/2c/d69c2c2b5dbe9aa37cfddadec6ac948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0426" y="1928802"/>
            <a:ext cx="1067211" cy="785818"/>
          </a:xfrm>
          <a:prstGeom prst="rect">
            <a:avLst/>
          </a:prstGeom>
          <a:noFill/>
        </p:spPr>
      </p:pic>
      <p:pic>
        <p:nvPicPr>
          <p:cNvPr id="4100" name="Picture 4" descr="https://miro.medium.com/max/2400/1*__yLNVZIJKD_9AughH7NMg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714488"/>
            <a:ext cx="1000132" cy="996744"/>
          </a:xfrm>
          <a:prstGeom prst="rect">
            <a:avLst/>
          </a:prstGeom>
          <a:noFill/>
        </p:spPr>
      </p:pic>
      <p:sp>
        <p:nvSpPr>
          <p:cNvPr id="18" name="Овал 17"/>
          <p:cNvSpPr/>
          <p:nvPr/>
        </p:nvSpPr>
        <p:spPr>
          <a:xfrm rot="1193537">
            <a:off x="4566199" y="4077928"/>
            <a:ext cx="3214710" cy="13694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2" name="Picture 6" descr="https://www.korablik.ru/upload/iblock/016/016eb9e71fd2d253f0c744946c0461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7" y="2794663"/>
            <a:ext cx="1357322" cy="719536"/>
          </a:xfrm>
          <a:prstGeom prst="rect">
            <a:avLst/>
          </a:prstGeom>
          <a:noFill/>
        </p:spPr>
      </p:pic>
      <p:pic>
        <p:nvPicPr>
          <p:cNvPr id="4104" name="Picture 8" descr="https://ds05.infourok.ru/uploads/ex/1185/000ae6f4-67a626c2/hello_html_26be71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4286256"/>
            <a:ext cx="714381" cy="1000818"/>
          </a:xfrm>
          <a:prstGeom prst="rect">
            <a:avLst/>
          </a:prstGeom>
          <a:noFill/>
        </p:spPr>
      </p:pic>
      <p:pic>
        <p:nvPicPr>
          <p:cNvPr id="4106" name="Picture 10" descr="https://img2.freepng.ru/20180701/vip/kisspng-child-advocacy-child-abuse-clip-art-orange-poster-5b3879e14bb758.21078635153042787331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9692" y="5214950"/>
            <a:ext cx="1015171" cy="857256"/>
          </a:xfrm>
          <a:prstGeom prst="rect">
            <a:avLst/>
          </a:prstGeom>
          <a:noFill/>
        </p:spPr>
      </p:pic>
      <p:pic>
        <p:nvPicPr>
          <p:cNvPr id="4108" name="Picture 12" descr="https://i.pinimg.com/originals/fc/fd/a2/fcfda2e5aac701b7f04840fc5b9262b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94423">
            <a:off x="2139439" y="4355275"/>
            <a:ext cx="1143008" cy="1529449"/>
          </a:xfrm>
          <a:prstGeom prst="rect">
            <a:avLst/>
          </a:prstGeom>
          <a:noFill/>
        </p:spPr>
      </p:pic>
      <p:pic>
        <p:nvPicPr>
          <p:cNvPr id="4110" name="Picture 14" descr="https://im0-tub-ru.yandex.net/i?id=d3e379ada6ddcec06d79f3e52cab62ec-l&amp;n=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57290" y="3214686"/>
            <a:ext cx="1000133" cy="750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Составь пары слов.Для этого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запишите детям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клетках первые буквы названий нарисованных предметов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Дети должны  произнести слова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внятно и чисто. Какими буквами и какими звуками они различаются? Объясни значение слов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4093" r="4231"/>
          <a:stretch>
            <a:fillRect/>
          </a:stretch>
        </p:blipFill>
        <p:spPr bwMode="auto">
          <a:xfrm>
            <a:off x="928662" y="1531801"/>
            <a:ext cx="6643734" cy="517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58259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Составьте с детьми  словосочетания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сус\Desktop\картинки\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9040" t="16731" r="-30163" b="20232"/>
          <a:stretch>
            <a:fillRect/>
          </a:stretch>
        </p:blipFill>
        <p:spPr bwMode="auto">
          <a:xfrm>
            <a:off x="857224" y="965781"/>
            <a:ext cx="7773004" cy="5249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 со словами – «двойняшками»!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Проговорите с детьми. Задайте вопрос «Как правильно говорить?».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9358" r="5304"/>
          <a:stretch>
            <a:fillRect/>
          </a:stretch>
        </p:blipFill>
        <p:spPr bwMode="auto">
          <a:xfrm>
            <a:off x="1521716" y="1428736"/>
            <a:ext cx="5979242" cy="521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67</Words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Речевые игры для детей </vt:lpstr>
      <vt:lpstr>Назови и составь по первым буквам слово,  какой цветок получился?</vt:lpstr>
      <vt:lpstr>Составь пары слов.Для этого запишите детям в  в клетках первые буквы названий нарисованных предметов. Дети должны  произнести слова внятно и чисто. Какими буквами и какими звуками они различаются? Объясни значение слов</vt:lpstr>
      <vt:lpstr>Составьте с детьми  словосочетания</vt:lpstr>
      <vt:lpstr>Игра со словами – «двойняшками»! Проговорите с детьми. Задайте вопрос «Как правильно говорить?».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Задания для детей 1 класса</dc:title>
  <dc:creator>Ольга Альшевская</dc:creator>
  <cp:lastModifiedBy>асус</cp:lastModifiedBy>
  <cp:revision>13</cp:revision>
  <dcterms:created xsi:type="dcterms:W3CDTF">2020-04-08T06:20:53Z</dcterms:created>
  <dcterms:modified xsi:type="dcterms:W3CDTF">2020-04-08T12:42:47Z</dcterms:modified>
</cp:coreProperties>
</file>