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5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6"/>
    </mc:Choice>
    <mc:Fallback>
      <p:transition spd="slow" advTm="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m_red_0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869160"/>
            <a:ext cx="1436370" cy="1795463"/>
          </a:xfrm>
        </p:spPr>
      </p:pic>
      <p:pic>
        <p:nvPicPr>
          <p:cNvPr id="9" name="Рисунок 8" descr="0011-016-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071810"/>
            <a:ext cx="4221336" cy="1857388"/>
          </a:xfrm>
          <a:prstGeom prst="rect">
            <a:avLst/>
          </a:prstGeom>
        </p:spPr>
      </p:pic>
      <p:pic>
        <p:nvPicPr>
          <p:cNvPr id="14" name="Рисунок 13" descr="kisspng-coat-of-arms-crows-symbol-heraldry-crow-5ac576d94c9b25.9334949815228904573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719514"/>
            <a:ext cx="1000132" cy="933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Альшевская</dc:creator>
  <cp:lastModifiedBy>Надежда Владимировна</cp:lastModifiedBy>
  <cp:revision>4</cp:revision>
  <dcterms:created xsi:type="dcterms:W3CDTF">2020-12-11T19:22:06Z</dcterms:created>
  <dcterms:modified xsi:type="dcterms:W3CDTF">2021-01-12T10:34:29Z</dcterms:modified>
</cp:coreProperties>
</file>