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9BE"/>
    <a:srgbClr val="E5FAFD"/>
    <a:srgbClr val="E7FAFD"/>
    <a:srgbClr val="CBEBF6"/>
    <a:srgbClr val="FE73F6"/>
    <a:srgbClr val="FFFF00"/>
    <a:srgbClr val="FFFF66"/>
    <a:srgbClr val="507610"/>
    <a:srgbClr val="E88823"/>
    <a:srgbClr val="B2DA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6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110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394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247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22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816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21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169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916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418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345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682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8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17" Type="http://schemas.openxmlformats.org/officeDocument/2006/relationships/image" Target="../media/image28.png"/><Relationship Id="rId2" Type="http://schemas.openxmlformats.org/officeDocument/2006/relationships/image" Target="../media/image17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hdphoto3.wdp"/><Relationship Id="rId15" Type="http://schemas.microsoft.com/office/2007/relationships/hdphoto" Target="../media/hdphoto2.wdp"/><Relationship Id="rId10" Type="http://schemas.microsoft.com/office/2007/relationships/hdphoto" Target="../media/hdphoto4.wdp"/><Relationship Id="rId19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C220A-270B-4F25-9BDB-93A885957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899209"/>
            <a:ext cx="7772400" cy="2022380"/>
          </a:xfrm>
          <a:solidFill>
            <a:schemeClr val="accent4">
              <a:lumMod val="60000"/>
              <a:lumOff val="4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Дифференцируем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 Л – В </a:t>
            </a:r>
          </a:p>
        </p:txBody>
      </p:sp>
      <p:pic>
        <p:nvPicPr>
          <p:cNvPr id="10" name="Рисунок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68EB6-364F-4285-8FE8-FECBC3FA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209" y="5883962"/>
            <a:ext cx="799061" cy="74678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DE9F387-4715-41DF-99B4-1B65CB10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3000">
                        <a14:foregroundMark x1="93000" y1="29375" x2="93000" y2="30000"/>
                        <a14:foregroundMark x1="84750" y1="29375" x2="80000" y2="26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89471" y="3635346"/>
            <a:ext cx="3459520" cy="34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7D716A8-B82C-409C-8420-5F24D973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3000" l="4667" r="90889">
                        <a14:foregroundMark x1="79778" y1="41556" x2="88111" y2="36667"/>
                        <a14:foregroundMark x1="83222" y1="33222" x2="73667" y2="37444"/>
                        <a14:foregroundMark x1="81889" y1="35333" x2="71556" y2="41556"/>
                        <a14:foregroundMark x1="79111" y1="29778" x2="84667" y2="38111"/>
                        <a14:foregroundMark x1="84667" y1="31889" x2="83222" y2="40889"/>
                        <a14:foregroundMark x1="75667" y1="38111" x2="73667" y2="46333"/>
                        <a14:foregroundMark x1="56444" y1="91778" x2="56444" y2="93111"/>
                        <a14:foregroundMark x1="79111" y1="29778" x2="79111" y2="45000"/>
                        <a14:foregroundMark x1="87667" y1="43111" x2="90889" y2="46444"/>
                        <a14:foregroundMark x1="9667" y1="65111" x2="4667" y2="66667"/>
                        <a14:foregroundMark x1="89889" y1="34889" x2="88778" y2="37556"/>
                        <a14:backgroundMark x1="92000" y1="43667" x2="90444" y2="37556"/>
                        <a14:backgroundMark x1="93111" y1="37556" x2="90825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6623098" y="4927260"/>
            <a:ext cx="2075806" cy="191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359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9DBD0A65-4FBF-4D5D-AB11-0D09F46D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54718" y="1867325"/>
            <a:ext cx="1123673" cy="11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A2E8EA65-C77B-4563-8BE9-F26BE4E6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062564">
            <a:off x="3027104" y="3182226"/>
            <a:ext cx="1146270" cy="11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>
            <a:extLst>
              <a:ext uri="{FF2B5EF4-FFF2-40B4-BE49-F238E27FC236}">
                <a16:creationId xmlns:a16="http://schemas.microsoft.com/office/drawing/2014/main" xmlns="" id="{5358C52D-89C5-401C-AB47-50AAF715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7711" y="3976902"/>
            <a:ext cx="756587" cy="10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DD41770-4353-44FB-9938-97F7F9602BA8}"/>
              </a:ext>
            </a:extLst>
          </p:cNvPr>
          <p:cNvSpPr/>
          <p:nvPr/>
        </p:nvSpPr>
        <p:spPr>
          <a:xfrm>
            <a:off x="-191069" y="4515431"/>
            <a:ext cx="12574137" cy="2464182"/>
          </a:xfrm>
          <a:prstGeom prst="rect">
            <a:avLst/>
          </a:prstGeom>
          <a:gradFill flip="none" rotWithShape="1">
            <a:gsLst>
              <a:gs pos="88000">
                <a:srgbClr val="E5FAF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E97C6AC-8226-4753-B04E-9A961948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3000">
                        <a14:foregroundMark x1="93000" y1="29375" x2="93000" y2="30000"/>
                        <a14:foregroundMark x1="84750" y1="29375" x2="80000" y2="26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54901" y="2452469"/>
            <a:ext cx="1526509" cy="152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8E1F3C-B338-4FD7-97FF-3682BB9A3436}"/>
              </a:ext>
            </a:extLst>
          </p:cNvPr>
          <p:cNvSpPr txBox="1"/>
          <p:nvPr/>
        </p:nvSpPr>
        <p:spPr>
          <a:xfrm>
            <a:off x="477462" y="236979"/>
            <a:ext cx="3639771" cy="861774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Волк выл-выл, 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… находил</a:t>
            </a:r>
          </a:p>
          <a:p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Произносить и нажимать на кошку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139405F7-8F98-4581-AD78-69AFE694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905" y="3730005"/>
            <a:ext cx="877856" cy="49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xmlns="" id="{65A53742-98E8-4735-949E-8930B756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14974" y="5436414"/>
            <a:ext cx="2174695" cy="13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xmlns="" id="{FAD477E9-FEB3-4242-B800-5A7CBE89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252955" y="4922824"/>
            <a:ext cx="877855" cy="8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>
            <a:extLst>
              <a:ext uri="{FF2B5EF4-FFF2-40B4-BE49-F238E27FC236}">
                <a16:creationId xmlns:a16="http://schemas.microsoft.com/office/drawing/2014/main" xmlns="" id="{12B59A99-601D-4DC7-9EE4-1450C040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9298473">
            <a:off x="5961422" y="5607293"/>
            <a:ext cx="1145608" cy="6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>
            <a:extLst>
              <a:ext uri="{FF2B5EF4-FFF2-40B4-BE49-F238E27FC236}">
                <a16:creationId xmlns:a16="http://schemas.microsoft.com/office/drawing/2014/main" xmlns="" id="{95F8D698-84AA-42E7-A048-D9E74C84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9606" y="5140172"/>
            <a:ext cx="1419150" cy="8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C3A15FE-8927-487B-A4D6-5ADA4DBAD524}"/>
              </a:ext>
            </a:extLst>
          </p:cNvPr>
          <p:cNvSpPr txBox="1"/>
          <p:nvPr/>
        </p:nvSpPr>
        <p:spPr>
          <a:xfrm>
            <a:off x="10611062" y="236979"/>
            <a:ext cx="1401163" cy="22467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тыква, буква В, 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ива, 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квас, 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вата, 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Клюква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Ваза с водой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сливы</a:t>
            </a:r>
          </a:p>
          <a:p>
            <a:pPr fontAlgn="base"/>
            <a:endParaRPr lang="ru-RU" sz="14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fontAlgn="base"/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7" name="Крест 36">
            <a:extLst>
              <a:ext uri="{FF2B5EF4-FFF2-40B4-BE49-F238E27FC236}">
                <a16:creationId xmlns:a16="http://schemas.microsoft.com/office/drawing/2014/main" xmlns="" id="{C5044E7D-EF42-4EF8-8981-B7D243BEDA8C}"/>
              </a:ext>
            </a:extLst>
          </p:cNvPr>
          <p:cNvSpPr/>
          <p:nvPr/>
        </p:nvSpPr>
        <p:spPr>
          <a:xfrm>
            <a:off x="9245779" y="161126"/>
            <a:ext cx="1262500" cy="521039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latin typeface="Segoe Print" panose="02000600000000000000" pitchFamily="2" charset="0"/>
              </a:rPr>
              <a:t>Реч</a:t>
            </a:r>
            <a:r>
              <a:rPr lang="ru-RU" sz="1100" dirty="0">
                <a:latin typeface="Segoe Print" panose="02000600000000000000" pitchFamily="2" charset="0"/>
              </a:rPr>
              <a:t>. материал</a:t>
            </a:r>
          </a:p>
        </p:txBody>
      </p:sp>
      <p:pic>
        <p:nvPicPr>
          <p:cNvPr id="38" name="Picture 9">
            <a:extLst>
              <a:ext uri="{FF2B5EF4-FFF2-40B4-BE49-F238E27FC236}">
                <a16:creationId xmlns:a16="http://schemas.microsoft.com/office/drawing/2014/main" xmlns="" id="{D7AF340E-9EFD-40D3-958B-46A2CE45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759897" y="4133625"/>
            <a:ext cx="877855" cy="1006547"/>
          </a:xfrm>
          <a:prstGeom prst="rect">
            <a:avLst/>
          </a:prstGeom>
          <a:noFill/>
        </p:spPr>
      </p:pic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C1844E2-9541-49DF-8A94-D54E0468BC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92939" y="5837017"/>
            <a:ext cx="799061" cy="746786"/>
          </a:xfrm>
          <a:prstGeom prst="rect">
            <a:avLst/>
          </a:prstGeom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xmlns="" id="{B80B53A8-92E1-46B7-8783-2C5B6ACF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74879" y="5150093"/>
            <a:ext cx="1220365" cy="11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5236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2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2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2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2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15651 -0.0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17695 -0.01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09401 0.30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2069 0.217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4974 0.244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11016 0.335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06732 0.2821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12865 -0.0747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4582 0.162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34609 0.058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8">
            <a:extLst>
              <a:ext uri="{FF2B5EF4-FFF2-40B4-BE49-F238E27FC236}">
                <a16:creationId xmlns:a16="http://schemas.microsoft.com/office/drawing/2014/main" xmlns="" id="{12B59A99-601D-4DC7-9EE4-1450C040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322207">
            <a:off x="7522404" y="4468836"/>
            <a:ext cx="1402338" cy="11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B36614B-A675-4D33-BFF1-FE2DF1A1E9BF}"/>
              </a:ext>
            </a:extLst>
          </p:cNvPr>
          <p:cNvGrpSpPr/>
          <p:nvPr/>
        </p:nvGrpSpPr>
        <p:grpSpPr>
          <a:xfrm>
            <a:off x="6389319" y="1757686"/>
            <a:ext cx="4126570" cy="2488608"/>
            <a:chOff x="6395337" y="1729857"/>
            <a:chExt cx="4126570" cy="248860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123320F0-43BD-4D7F-8884-1FA16142E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3621" b="97500" l="4000" r="95778">
                          <a14:foregroundMark x1="4222" y1="86724" x2="12889" y2="84569"/>
                          <a14:foregroundMark x1="20556" y1="90948" x2="24667" y2="88793"/>
                          <a14:foregroundMark x1="48333" y1="89914" x2="48667" y2="97586"/>
                          <a14:foregroundMark x1="48667" y1="97586" x2="48778" y2="97672"/>
                          <a14:foregroundMark x1="86778" y1="88966" x2="95778" y2="88362"/>
                          <a14:foregroundMark x1="95778" y1="88362" x2="95778" y2="88362"/>
                          <a14:foregroundMark x1="48000" y1="12759" x2="46222" y2="36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974" y="2061489"/>
              <a:ext cx="1662933" cy="214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BF11D8B5-FAED-490E-94EA-92E664D6F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3621" b="97500" l="4000" r="95778">
                          <a14:foregroundMark x1="4222" y1="86724" x2="12889" y2="84569"/>
                          <a14:foregroundMark x1="20556" y1="90948" x2="24667" y2="88793"/>
                          <a14:foregroundMark x1="48333" y1="89914" x2="48667" y2="97586"/>
                          <a14:foregroundMark x1="48667" y1="97586" x2="48778" y2="97672"/>
                          <a14:foregroundMark x1="86778" y1="88966" x2="95778" y2="88362"/>
                          <a14:foregroundMark x1="95778" y1="88362" x2="95778" y2="88362"/>
                          <a14:foregroundMark x1="48000" y1="12759" x2="46222" y2="36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319" y="1729857"/>
              <a:ext cx="1662933" cy="214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xmlns="" id="{748ED3EC-3FA8-44B9-9345-1F1C732F4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3621" b="97500" l="4000" r="95778">
                          <a14:foregroundMark x1="4222" y1="86724" x2="12889" y2="84569"/>
                          <a14:foregroundMark x1="20556" y1="90948" x2="24667" y2="88793"/>
                          <a14:foregroundMark x1="48333" y1="89914" x2="48667" y2="97586"/>
                          <a14:foregroundMark x1="48667" y1="97586" x2="48778" y2="97672"/>
                          <a14:foregroundMark x1="86778" y1="88966" x2="95778" y2="88362"/>
                          <a14:foregroundMark x1="95778" y1="88362" x2="95778" y2="88362"/>
                          <a14:foregroundMark x1="48000" y1="12759" x2="46222" y2="36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337" y="2075305"/>
              <a:ext cx="1662933" cy="214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0B8AA0D9-EDB0-4FF4-AC12-128EB20B7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3621" b="97500" l="4000" r="95778">
                          <a14:foregroundMark x1="4222" y1="86724" x2="12889" y2="84569"/>
                          <a14:foregroundMark x1="20556" y1="90948" x2="24667" y2="88793"/>
                          <a14:foregroundMark x1="48333" y1="89914" x2="48667" y2="97586"/>
                          <a14:foregroundMark x1="48667" y1="97586" x2="48778" y2="97672"/>
                          <a14:foregroundMark x1="86778" y1="88966" x2="95778" y2="88362"/>
                          <a14:foregroundMark x1="95778" y1="88362" x2="95778" y2="88362"/>
                          <a14:foregroundMark x1="48000" y1="12759" x2="46222" y2="36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766" y="2393103"/>
              <a:ext cx="1416345" cy="1825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12">
            <a:extLst>
              <a:ext uri="{FF2B5EF4-FFF2-40B4-BE49-F238E27FC236}">
                <a16:creationId xmlns:a16="http://schemas.microsoft.com/office/drawing/2014/main" xmlns="" id="{B80B53A8-92E1-46B7-8783-2C5B6ACF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42749" y="1365060"/>
            <a:ext cx="3678060" cy="2876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A2E8EA65-C77B-4563-8BE9-F26BE4E6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16367" y="3160898"/>
            <a:ext cx="1129455" cy="112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xmlns="" id="{65A53742-98E8-4735-949E-8930B7564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" t="10835" r="6463" b="28530"/>
          <a:stretch/>
        </p:blipFill>
        <p:spPr bwMode="auto">
          <a:xfrm>
            <a:off x="3238079" y="5248966"/>
            <a:ext cx="124602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8D6BA927-17B1-40E4-9AB6-ED4A5D43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581" b="96051" l="7283" r="95761">
                        <a14:foregroundMark x1="15761" y1="5343" x2="35652" y2="70383"/>
                        <a14:foregroundMark x1="35652" y1="70383" x2="35652" y2="70499"/>
                        <a14:foregroundMark x1="22826" y1="51684" x2="10761" y2="32288"/>
                        <a14:foregroundMark x1="10761" y1="32288" x2="7391" y2="19977"/>
                        <a14:foregroundMark x1="16196" y1="22416" x2="22826" y2="581"/>
                        <a14:foregroundMark x1="19783" y1="12892" x2="18587" y2="34959"/>
                        <a14:foregroundMark x1="18587" y1="34959" x2="20652" y2="38908"/>
                        <a14:foregroundMark x1="22826" y1="18118" x2="10109" y2="35540"/>
                        <a14:foregroundMark x1="10109" y1="35540" x2="30109" y2="32985"/>
                        <a14:foregroundMark x1="30109" y1="32985" x2="28587" y2="29965"/>
                        <a14:foregroundMark x1="85652" y1="22416" x2="70652" y2="38908"/>
                        <a14:foregroundMark x1="70652" y1="38908" x2="67935" y2="61092"/>
                        <a14:foregroundMark x1="67935" y1="61092" x2="87826" y2="51452"/>
                        <a14:foregroundMark x1="87826" y1="51452" x2="92065" y2="29152"/>
                        <a14:foregroundMark x1="92065" y1="29152" x2="74457" y2="44135"/>
                        <a14:foregroundMark x1="74457" y1="44135" x2="82935" y2="49710"/>
                        <a14:foregroundMark x1="68370" y1="42625" x2="63043" y2="59233"/>
                        <a14:foregroundMark x1="69674" y1="58304" x2="81630" y2="37979"/>
                        <a14:foregroundMark x1="86087" y1="26132" x2="95761" y2="41696"/>
                        <a14:foregroundMark x1="93587" y1="27062" x2="92935" y2="49593"/>
                        <a14:foregroundMark x1="92935" y1="49593" x2="92717" y2="50290"/>
                        <a14:foregroundMark x1="94022" y1="28920" x2="81630" y2="59698"/>
                        <a14:foregroundMark x1="48043" y1="76190" x2="48043" y2="76190"/>
                        <a14:foregroundMark x1="48043" y1="78630" x2="46739" y2="73868"/>
                        <a14:foregroundMark x1="29022" y1="78630" x2="29891" y2="80952"/>
                        <a14:foregroundMark x1="33478" y1="90825" x2="35652" y2="92334"/>
                        <a14:foregroundMark x1="40543" y1="95587" x2="45870" y2="96051"/>
                        <a14:foregroundMark x1="89565" y1="40302" x2="80326" y2="27526"/>
                        <a14:foregroundMark x1="84783" y1="25668" x2="82935" y2="38908"/>
                        <a14:foregroundMark x1="83804" y1="25668" x2="70109" y2="38444"/>
                        <a14:foregroundMark x1="75435" y1="31823" x2="75435" y2="31823"/>
                        <a14:foregroundMark x1="76739" y1="28920" x2="71957" y2="29965"/>
                        <a14:foregroundMark x1="31196" y1="26132" x2="30326" y2="35540"/>
                        <a14:foregroundMark x1="33043" y1="21835" x2="26413" y2="18118"/>
                        <a14:foregroundMark x1="25978" y1="20906" x2="24565" y2="33682"/>
                        <a14:foregroundMark x1="25000" y1="23345" x2="24130" y2="32288"/>
                        <a14:foregroundMark x1="20217" y1="24739" x2="16630" y2="27991"/>
                        <a14:foregroundMark x1="14891" y1="21835" x2="18804" y2="31823"/>
                        <a14:foregroundMark x1="19348" y1="31359" x2="31630" y2="43206"/>
                        <a14:foregroundMark x1="33478" y1="39373" x2="34348" y2="44599"/>
                        <a14:foregroundMark x1="35217" y1="37050" x2="31630" y2="30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0" r="2440"/>
          <a:stretch/>
        </p:blipFill>
        <p:spPr bwMode="auto">
          <a:xfrm rot="4961324">
            <a:off x="10777862" y="4786504"/>
            <a:ext cx="1076083" cy="10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>
            <a:extLst>
              <a:ext uri="{FF2B5EF4-FFF2-40B4-BE49-F238E27FC236}">
                <a16:creationId xmlns:a16="http://schemas.microsoft.com/office/drawing/2014/main" xmlns="" id="{5358C52D-89C5-401C-AB47-50AAF715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44728" y="5325451"/>
            <a:ext cx="824763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E97C6AC-8226-4753-B04E-9A961948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3000" l="4667" r="90889">
                        <a14:foregroundMark x1="79778" y1="41556" x2="88111" y2="36667"/>
                        <a14:foregroundMark x1="83222" y1="33222" x2="73667" y2="37444"/>
                        <a14:foregroundMark x1="81889" y1="35333" x2="71556" y2="41556"/>
                        <a14:foregroundMark x1="79111" y1="29778" x2="84667" y2="38111"/>
                        <a14:foregroundMark x1="84667" y1="31889" x2="83222" y2="40889"/>
                        <a14:foregroundMark x1="75667" y1="38111" x2="73667" y2="46333"/>
                        <a14:foregroundMark x1="56444" y1="91778" x2="56444" y2="93111"/>
                        <a14:foregroundMark x1="79111" y1="29778" x2="79111" y2="45000"/>
                        <a14:foregroundMark x1="87667" y1="43111" x2="90889" y2="46444"/>
                        <a14:foregroundMark x1="9667" y1="65111" x2="4667" y2="66667"/>
                        <a14:foregroundMark x1="89889" y1="34889" x2="88778" y2="37556"/>
                        <a14:backgroundMark x1="92000" y1="43667" x2="90444" y2="37556"/>
                        <a14:backgroundMark x1="93111" y1="37556" x2="90825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39141" y="2801437"/>
            <a:ext cx="1913404" cy="191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8E1F3C-B338-4FD7-97FF-3682BB9A3436}"/>
              </a:ext>
            </a:extLst>
          </p:cNvPr>
          <p:cNvSpPr txBox="1"/>
          <p:nvPr/>
        </p:nvSpPr>
        <p:spPr>
          <a:xfrm>
            <a:off x="593066" y="184351"/>
            <a:ext cx="3639771" cy="830997"/>
          </a:xfrm>
          <a:prstGeom prst="rect">
            <a:avLst/>
          </a:prstGeom>
          <a:solidFill>
            <a:schemeClr val="accent4">
              <a:alpha val="6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Волчонок шел, .. нашел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Произносить и нажимать на пса</a:t>
            </a:r>
          </a:p>
        </p:txBody>
      </p:sp>
      <p:pic>
        <p:nvPicPr>
          <p:cNvPr id="31" name="Picture 14">
            <a:extLst>
              <a:ext uri="{FF2B5EF4-FFF2-40B4-BE49-F238E27FC236}">
                <a16:creationId xmlns:a16="http://schemas.microsoft.com/office/drawing/2014/main" xmlns="" id="{FAD477E9-FEB3-4242-B800-5A7CBE89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03166" y="4542363"/>
            <a:ext cx="819057" cy="97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>
            <a:extLst>
              <a:ext uri="{FF2B5EF4-FFF2-40B4-BE49-F238E27FC236}">
                <a16:creationId xmlns:a16="http://schemas.microsoft.com/office/drawing/2014/main" xmlns="" id="{95F8D698-84AA-42E7-A048-D9E74C84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0000" b="90989" l="2418" r="99451">
                        <a14:foregroundMark x1="2418" y1="10330" x2="6484" y2="78681"/>
                        <a14:foregroundMark x1="91209" y1="15714" x2="99451" y2="86813"/>
                        <a14:foregroundMark x1="50220" y1="56813" x2="98571" y2="48022"/>
                        <a14:foregroundMark x1="98571" y1="48022" x2="99451" y2="47253"/>
                        <a14:foregroundMark x1="93956" y1="18462" x2="92637" y2="10330"/>
                        <a14:foregroundMark x1="95385" y1="48571" x2="99451" y2="80000"/>
                        <a14:foregroundMark x1="87143" y1="59560" x2="95385" y2="77253"/>
                        <a14:foregroundMark x1="95385" y1="73187" x2="95385" y2="90989"/>
                        <a14:foregroundMark x1="89890" y1="67692" x2="48901" y2="71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82426" y="4209905"/>
            <a:ext cx="998316" cy="9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C3A15FE-8927-487B-A4D6-5ADA4DBAD524}"/>
              </a:ext>
            </a:extLst>
          </p:cNvPr>
          <p:cNvSpPr txBox="1"/>
          <p:nvPr/>
        </p:nvSpPr>
        <p:spPr>
          <a:xfrm>
            <a:off x="10508279" y="568743"/>
            <a:ext cx="1401163" cy="18158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Вагон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Ванна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Вафли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Вокзал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Совы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Ворота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Варенье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варежки</a:t>
            </a:r>
          </a:p>
        </p:txBody>
      </p:sp>
      <p:sp>
        <p:nvSpPr>
          <p:cNvPr id="37" name="Крест 36">
            <a:extLst>
              <a:ext uri="{FF2B5EF4-FFF2-40B4-BE49-F238E27FC236}">
                <a16:creationId xmlns:a16="http://schemas.microsoft.com/office/drawing/2014/main" xmlns="" id="{C5044E7D-EF42-4EF8-8981-B7D243BEDA8C}"/>
              </a:ext>
            </a:extLst>
          </p:cNvPr>
          <p:cNvSpPr/>
          <p:nvPr/>
        </p:nvSpPr>
        <p:spPr>
          <a:xfrm>
            <a:off x="9245779" y="161126"/>
            <a:ext cx="1262500" cy="521039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latin typeface="Segoe Print" panose="02000600000000000000" pitchFamily="2" charset="0"/>
              </a:rPr>
              <a:t>Реч</a:t>
            </a:r>
            <a:r>
              <a:rPr lang="ru-RU" sz="1100" dirty="0">
                <a:latin typeface="Segoe Print" panose="02000600000000000000" pitchFamily="2" charset="0"/>
              </a:rPr>
              <a:t>. материал</a:t>
            </a: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B17ADED-5CBC-4AE3-94B6-33C07BC474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05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2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2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2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2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2331 -0.024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608 0.257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7539 0.267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3541 0.060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1289 0.338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12747 0.314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3444 0.321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14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4349 0.3148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C220A-270B-4F25-9BDB-93A885957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8990" y="1598426"/>
            <a:ext cx="7772400" cy="1529791"/>
          </a:xfrm>
          <a:solidFill>
            <a:schemeClr val="accent6">
              <a:lumMod val="20000"/>
              <a:lumOff val="80000"/>
              <a:alpha val="41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</a:rPr>
              <a:t>Молодец!</a:t>
            </a:r>
          </a:p>
        </p:txBody>
      </p:sp>
      <p:pic>
        <p:nvPicPr>
          <p:cNvPr id="8" name="Рисунок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12A23CE6-FF97-4F14-89F0-5EB1B9D8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BF76C94-E8E9-40FE-BA3B-6DE54B2C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3000">
                        <a14:foregroundMark x1="93000" y1="29375" x2="93000" y2="30000"/>
                        <a14:foregroundMark x1="84750" y1="29375" x2="80000" y2="26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4820" y="3128217"/>
            <a:ext cx="4105354" cy="4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2643CD3-A4E4-4840-A8C3-B003557E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3000" l="4667" r="90889">
                        <a14:foregroundMark x1="79778" y1="41556" x2="88111" y2="36667"/>
                        <a14:foregroundMark x1="83222" y1="33222" x2="73667" y2="37444"/>
                        <a14:foregroundMark x1="81889" y1="35333" x2="71556" y2="41556"/>
                        <a14:foregroundMark x1="79111" y1="29778" x2="84667" y2="38111"/>
                        <a14:foregroundMark x1="84667" y1="31889" x2="83222" y2="40889"/>
                        <a14:foregroundMark x1="75667" y1="38111" x2="73667" y2="46333"/>
                        <a14:foregroundMark x1="56444" y1="91778" x2="56444" y2="93111"/>
                        <a14:foregroundMark x1="79111" y1="29778" x2="79111" y2="45000"/>
                        <a14:foregroundMark x1="87667" y1="43111" x2="90889" y2="46444"/>
                        <a14:foregroundMark x1="9667" y1="65111" x2="4667" y2="66667"/>
                        <a14:foregroundMark x1="89889" y1="34889" x2="88778" y2="37556"/>
                        <a14:backgroundMark x1="92000" y1="43667" x2="90444" y2="37556"/>
                        <a14:backgroundMark x1="93111" y1="37556" x2="90825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6931716" y="4494678"/>
            <a:ext cx="2075806" cy="191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0528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48</Words>
  <Application>Microsoft Office PowerPoint</Application>
  <PresentationFormat>Произвольный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Дифференцируем  Л – В </vt:lpstr>
      <vt:lpstr>Слайд 2</vt:lpstr>
      <vt:lpstr>Слайд 3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асус</cp:lastModifiedBy>
  <cp:revision>56</cp:revision>
  <dcterms:created xsi:type="dcterms:W3CDTF">2020-07-15T14:49:06Z</dcterms:created>
  <dcterms:modified xsi:type="dcterms:W3CDTF">2021-01-18T11:15:00Z</dcterms:modified>
</cp:coreProperties>
</file>