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281" r:id="rId5"/>
    <p:sldId id="304" r:id="rId6"/>
    <p:sldId id="305" r:id="rId7"/>
    <p:sldId id="306" r:id="rId8"/>
    <p:sldId id="307" r:id="rId9"/>
    <p:sldId id="285" r:id="rId10"/>
    <p:sldId id="277" r:id="rId11"/>
    <p:sldId id="274" r:id="rId12"/>
    <p:sldId id="275" r:id="rId13"/>
    <p:sldId id="286" r:id="rId14"/>
    <p:sldId id="287" r:id="rId15"/>
    <p:sldId id="257" r:id="rId16"/>
    <p:sldId id="288" r:id="rId17"/>
    <p:sldId id="266" r:id="rId18"/>
    <p:sldId id="289" r:id="rId19"/>
    <p:sldId id="267" r:id="rId20"/>
    <p:sldId id="290" r:id="rId21"/>
    <p:sldId id="273" r:id="rId22"/>
    <p:sldId id="291" r:id="rId23"/>
    <p:sldId id="268" r:id="rId24"/>
    <p:sldId id="292" r:id="rId25"/>
    <p:sldId id="293" r:id="rId26"/>
    <p:sldId id="269" r:id="rId27"/>
    <p:sldId id="272" r:id="rId28"/>
    <p:sldId id="294" r:id="rId29"/>
    <p:sldId id="296" r:id="rId30"/>
    <p:sldId id="295" r:id="rId31"/>
    <p:sldId id="299" r:id="rId32"/>
    <p:sldId id="280" r:id="rId33"/>
    <p:sldId id="27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79067-367A-4121-A21D-2EB2F8F8AACA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34D57E8-9702-4072-AE97-498916DC7644}">
      <dgm:prSet phldrT="[Текст]" custT="1"/>
      <dgm:spPr/>
      <dgm:t>
        <a:bodyPr/>
        <a:lstStyle/>
        <a:p>
          <a:r>
            <a:rPr lang="ru-RU" sz="1600" dirty="0" smtClean="0"/>
            <a:t>Речевая активность </a:t>
          </a:r>
          <a:endParaRPr lang="ru-RU" sz="1600" dirty="0"/>
        </a:p>
      </dgm:t>
    </dgm:pt>
    <dgm:pt modelId="{1845C080-0CA5-4D97-BE9F-45850B0755D4}" type="parTrans" cxnId="{C86F6F1F-3A56-422D-AF25-134E1D7199F7}">
      <dgm:prSet/>
      <dgm:spPr/>
      <dgm:t>
        <a:bodyPr/>
        <a:lstStyle/>
        <a:p>
          <a:endParaRPr lang="ru-RU"/>
        </a:p>
      </dgm:t>
    </dgm:pt>
    <dgm:pt modelId="{DD39B95E-CF96-46AA-8181-918B47EFC134}" type="sibTrans" cxnId="{C86F6F1F-3A56-422D-AF25-134E1D7199F7}">
      <dgm:prSet custT="1"/>
      <dgm:spPr/>
      <dgm:t>
        <a:bodyPr/>
        <a:lstStyle/>
        <a:p>
          <a:endParaRPr lang="ru-RU" sz="2500" dirty="0" smtClean="0"/>
        </a:p>
        <a:p>
          <a:r>
            <a:rPr lang="ru-RU" sz="1600" dirty="0" smtClean="0"/>
            <a:t>Чувство ритма</a:t>
          </a:r>
          <a:endParaRPr lang="ru-RU" sz="1600" dirty="0"/>
        </a:p>
      </dgm:t>
    </dgm:pt>
    <dgm:pt modelId="{EF718587-F8FE-4BA9-8AEF-7F574DEA6A02}">
      <dgm:prSet phldrT="[Текст]" custT="1"/>
      <dgm:spPr/>
      <dgm:t>
        <a:bodyPr/>
        <a:lstStyle/>
        <a:p>
          <a:r>
            <a:rPr lang="ru-RU" sz="1600" dirty="0" smtClean="0"/>
            <a:t>Внимание </a:t>
          </a:r>
          <a:endParaRPr lang="ru-RU" sz="1600" dirty="0"/>
        </a:p>
      </dgm:t>
    </dgm:pt>
    <dgm:pt modelId="{32CD7541-98C4-4A0A-AC3D-BA4FF28ACA02}" type="parTrans" cxnId="{D6B2CF1C-2D7D-4D44-81A1-9DAAB8D3BD25}">
      <dgm:prSet/>
      <dgm:spPr/>
      <dgm:t>
        <a:bodyPr/>
        <a:lstStyle/>
        <a:p>
          <a:endParaRPr lang="ru-RU"/>
        </a:p>
      </dgm:t>
    </dgm:pt>
    <dgm:pt modelId="{7DEE63BC-480A-41C3-BE6F-5316CDB583DC}" type="sibTrans" cxnId="{D6B2CF1C-2D7D-4D44-81A1-9DAAB8D3BD25}">
      <dgm:prSet custT="1"/>
      <dgm:spPr/>
      <dgm:t>
        <a:bodyPr/>
        <a:lstStyle/>
        <a:p>
          <a:r>
            <a:rPr lang="ru-RU" sz="1600" dirty="0" smtClean="0"/>
            <a:t>Ансамбле-</a:t>
          </a:r>
          <a:r>
            <a:rPr lang="ru-RU" sz="1600" dirty="0" err="1" smtClean="0"/>
            <a:t>вая</a:t>
          </a:r>
          <a:r>
            <a:rPr lang="ru-RU" sz="1600" dirty="0" smtClean="0"/>
            <a:t> </a:t>
          </a:r>
        </a:p>
        <a:p>
          <a:r>
            <a:rPr lang="ru-RU" sz="1600" dirty="0" smtClean="0"/>
            <a:t>слажен-</a:t>
          </a:r>
          <a:r>
            <a:rPr lang="ru-RU" sz="1600" dirty="0" err="1" smtClean="0"/>
            <a:t>ность</a:t>
          </a:r>
          <a:endParaRPr lang="ru-RU" sz="1600" dirty="0"/>
        </a:p>
      </dgm:t>
    </dgm:pt>
    <dgm:pt modelId="{8567E080-2057-4A2F-AA22-A1C1A1E4694A}">
      <dgm:prSet phldrT="[Текст]" phldr="1"/>
      <dgm:spPr/>
      <dgm:t>
        <a:bodyPr/>
        <a:lstStyle/>
        <a:p>
          <a:endParaRPr lang="ru-RU"/>
        </a:p>
      </dgm:t>
    </dgm:pt>
    <dgm:pt modelId="{C17DCD93-BC2B-459A-9475-F3FC3DD98473}" type="parTrans" cxnId="{C95FF41F-EDCF-46DF-BE0A-FDA2703F1E46}">
      <dgm:prSet/>
      <dgm:spPr/>
      <dgm:t>
        <a:bodyPr/>
        <a:lstStyle/>
        <a:p>
          <a:endParaRPr lang="ru-RU"/>
        </a:p>
      </dgm:t>
    </dgm:pt>
    <dgm:pt modelId="{FD0E001B-081A-460F-93D4-CAB9115B6A9E}" type="sibTrans" cxnId="{C95FF41F-EDCF-46DF-BE0A-FDA2703F1E46}">
      <dgm:prSet/>
      <dgm:spPr/>
      <dgm:t>
        <a:bodyPr/>
        <a:lstStyle/>
        <a:p>
          <a:endParaRPr lang="ru-RU"/>
        </a:p>
      </dgm:t>
    </dgm:pt>
    <dgm:pt modelId="{F5CD9B62-2CCB-4D6E-803B-1C22740ACA3D}">
      <dgm:prSet phldrT="[Текст]" custT="1"/>
      <dgm:spPr/>
      <dgm:t>
        <a:bodyPr/>
        <a:lstStyle/>
        <a:p>
          <a:r>
            <a:rPr lang="ru-RU" sz="1600" dirty="0" err="1" smtClean="0"/>
            <a:t>Музыкаль-ная</a:t>
          </a:r>
          <a:r>
            <a:rPr lang="ru-RU" sz="1600" dirty="0" smtClean="0"/>
            <a:t> грамот-</a:t>
          </a:r>
          <a:r>
            <a:rPr lang="ru-RU" sz="1600" dirty="0" err="1" smtClean="0"/>
            <a:t>ность</a:t>
          </a:r>
          <a:endParaRPr lang="ru-RU" sz="1600" dirty="0"/>
        </a:p>
      </dgm:t>
    </dgm:pt>
    <dgm:pt modelId="{A8CC09D5-1D84-42B1-A47A-A937D5239232}" type="parTrans" cxnId="{8DE5FF64-6AD0-44B1-B65A-18F687CF4930}">
      <dgm:prSet/>
      <dgm:spPr/>
      <dgm:t>
        <a:bodyPr/>
        <a:lstStyle/>
        <a:p>
          <a:endParaRPr lang="ru-RU"/>
        </a:p>
      </dgm:t>
    </dgm:pt>
    <dgm:pt modelId="{BB74260C-3EC2-41F5-9817-D32F66D7E32F}" type="sibTrans" cxnId="{8DE5FF64-6AD0-44B1-B65A-18F687CF4930}">
      <dgm:prSet custT="1"/>
      <dgm:spPr/>
      <dgm:t>
        <a:bodyPr/>
        <a:lstStyle/>
        <a:p>
          <a:r>
            <a:rPr lang="ru-RU" sz="1600" dirty="0" err="1" smtClean="0"/>
            <a:t>Коорди</a:t>
          </a:r>
          <a:r>
            <a:rPr lang="ru-RU" sz="1600" dirty="0" smtClean="0"/>
            <a:t>-нация движений</a:t>
          </a:r>
          <a:endParaRPr lang="ru-RU" sz="1600" dirty="0"/>
        </a:p>
      </dgm:t>
    </dgm:pt>
    <dgm:pt modelId="{D678FCE2-34BE-4472-9E0D-E265BB0DECA8}">
      <dgm:prSet phldrT="[Текст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 dirty="0"/>
        </a:p>
      </dgm:t>
    </dgm:pt>
    <dgm:pt modelId="{1FF8E910-499A-4977-A380-651B014F77DA}" type="sibTrans" cxnId="{1F522228-0710-49DE-A659-80C55C5EB320}">
      <dgm:prSet custT="1"/>
      <dgm:spPr/>
      <dgm:t>
        <a:bodyPr/>
        <a:lstStyle/>
        <a:p>
          <a:r>
            <a:rPr lang="ru-RU" sz="1600" dirty="0" smtClean="0"/>
            <a:t>Двигатель-</a:t>
          </a:r>
          <a:r>
            <a:rPr lang="ru-RU" sz="1600" dirty="0" err="1" smtClean="0"/>
            <a:t>ная</a:t>
          </a:r>
          <a:r>
            <a:rPr lang="ru-RU" sz="1600" dirty="0" smtClean="0"/>
            <a:t> </a:t>
          </a:r>
          <a:r>
            <a:rPr lang="ru-RU" sz="1600" dirty="0" err="1" smtClean="0"/>
            <a:t>импрови</a:t>
          </a:r>
          <a:r>
            <a:rPr lang="ru-RU" sz="1600" dirty="0" smtClean="0"/>
            <a:t>-</a:t>
          </a:r>
        </a:p>
        <a:p>
          <a:r>
            <a:rPr lang="ru-RU" sz="1600" dirty="0" err="1" smtClean="0"/>
            <a:t>зация</a:t>
          </a:r>
          <a:endParaRPr lang="ru-RU" sz="1600" dirty="0"/>
        </a:p>
      </dgm:t>
    </dgm:pt>
    <dgm:pt modelId="{D89B47D9-DB48-4923-9AD4-2ACAA386651A}" type="parTrans" cxnId="{1F522228-0710-49DE-A659-80C55C5EB320}">
      <dgm:prSet/>
      <dgm:spPr/>
      <dgm:t>
        <a:bodyPr/>
        <a:lstStyle/>
        <a:p>
          <a:endParaRPr lang="ru-RU"/>
        </a:p>
      </dgm:t>
    </dgm:pt>
    <dgm:pt modelId="{8F8C232B-EAB9-4588-9B92-929356868EC9}" type="pres">
      <dgm:prSet presAssocID="{DEF79067-367A-4121-A21D-2EB2F8F8AAC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37505E1-E241-4260-B35E-340BE6256E04}" type="pres">
      <dgm:prSet presAssocID="{934D57E8-9702-4072-AE97-498916DC7644}" presName="composite" presStyleCnt="0"/>
      <dgm:spPr/>
    </dgm:pt>
    <dgm:pt modelId="{A19DF8EF-0A39-47B2-9917-2E8D8194C62E}" type="pres">
      <dgm:prSet presAssocID="{934D57E8-9702-4072-AE97-498916DC7644}" presName="Parent1" presStyleLbl="node1" presStyleIdx="0" presStyleCnt="8" custLinFactNeighborX="-3479" custLinFactNeighborY="-52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C4B7C-2C0F-4FF0-B98B-3C2927159D58}" type="pres">
      <dgm:prSet presAssocID="{934D57E8-9702-4072-AE97-498916DC7644}" presName="Childtext1" presStyleLbl="revTx" presStyleIdx="0" presStyleCnt="4" custLinFactX="-154303" custLinFactNeighborX="-200000" custLinFactNeighborY="557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03918-C62D-4116-ACDC-B8F197C641B3}" type="pres">
      <dgm:prSet presAssocID="{934D57E8-9702-4072-AE97-498916DC7644}" presName="BalanceSpacing" presStyleCnt="0"/>
      <dgm:spPr/>
    </dgm:pt>
    <dgm:pt modelId="{EC873CFC-E7CD-4755-9E09-796CD393D389}" type="pres">
      <dgm:prSet presAssocID="{934D57E8-9702-4072-AE97-498916DC7644}" presName="BalanceSpacing1" presStyleCnt="0"/>
      <dgm:spPr/>
    </dgm:pt>
    <dgm:pt modelId="{E14DD435-FDFD-4A64-9642-9E74C4FADD51}" type="pres">
      <dgm:prSet presAssocID="{DD39B95E-CF96-46AA-8181-918B47EFC134}" presName="Accent1Text" presStyleLbl="node1" presStyleIdx="1" presStyleCnt="8" custLinFactNeighborX="3062" custLinFactNeighborY="1008"/>
      <dgm:spPr/>
      <dgm:t>
        <a:bodyPr/>
        <a:lstStyle/>
        <a:p>
          <a:endParaRPr lang="ru-RU"/>
        </a:p>
      </dgm:t>
    </dgm:pt>
    <dgm:pt modelId="{BE49F1A8-7476-48FD-A90D-701A0B0CAD92}" type="pres">
      <dgm:prSet presAssocID="{DD39B95E-CF96-46AA-8181-918B47EFC134}" presName="spaceBetweenRectangles" presStyleCnt="0"/>
      <dgm:spPr/>
    </dgm:pt>
    <dgm:pt modelId="{9104E1B4-5DBB-43B0-B900-F4EA608F8D2D}" type="pres">
      <dgm:prSet presAssocID="{EF718587-F8FE-4BA9-8AEF-7F574DEA6A02}" presName="composite" presStyleCnt="0"/>
      <dgm:spPr/>
    </dgm:pt>
    <dgm:pt modelId="{5D6E9DEA-182E-4231-88EB-CFA423DAB93C}" type="pres">
      <dgm:prSet presAssocID="{EF718587-F8FE-4BA9-8AEF-7F574DEA6A02}" presName="Parent1" presStyleLbl="node1" presStyleIdx="2" presStyleCnt="8" custLinFactNeighborX="-101" custLinFactNeighborY="-75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BCBBB-03B9-4C8C-A755-3F906A9AA3A5}" type="pres">
      <dgm:prSet presAssocID="{EF718587-F8FE-4BA9-8AEF-7F574DEA6A0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C70CD-27B3-4871-870F-660F41714666}" type="pres">
      <dgm:prSet presAssocID="{EF718587-F8FE-4BA9-8AEF-7F574DEA6A02}" presName="BalanceSpacing" presStyleCnt="0"/>
      <dgm:spPr/>
    </dgm:pt>
    <dgm:pt modelId="{190D27DF-4637-48BA-8CE8-8576EBED279B}" type="pres">
      <dgm:prSet presAssocID="{EF718587-F8FE-4BA9-8AEF-7F574DEA6A02}" presName="BalanceSpacing1" presStyleCnt="0"/>
      <dgm:spPr/>
    </dgm:pt>
    <dgm:pt modelId="{33826DDD-3DE4-4FAA-9077-5B3F1DE3B059}" type="pres">
      <dgm:prSet presAssocID="{7DEE63BC-480A-41C3-BE6F-5316CDB583DC}" presName="Accent1Text" presStyleLbl="node1" presStyleIdx="3" presStyleCnt="8" custLinFactNeighborX="-9775" custLinFactNeighborY="-7477"/>
      <dgm:spPr/>
      <dgm:t>
        <a:bodyPr/>
        <a:lstStyle/>
        <a:p>
          <a:endParaRPr lang="ru-RU"/>
        </a:p>
      </dgm:t>
    </dgm:pt>
    <dgm:pt modelId="{D6C9E7F1-43A6-4090-BA60-8725F105A880}" type="pres">
      <dgm:prSet presAssocID="{7DEE63BC-480A-41C3-BE6F-5316CDB583DC}" presName="spaceBetweenRectangles" presStyleCnt="0"/>
      <dgm:spPr/>
    </dgm:pt>
    <dgm:pt modelId="{7C3AA6D1-95C9-438F-8D60-7B0DD62DF167}" type="pres">
      <dgm:prSet presAssocID="{F5CD9B62-2CCB-4D6E-803B-1C22740ACA3D}" presName="composite" presStyleCnt="0"/>
      <dgm:spPr/>
    </dgm:pt>
    <dgm:pt modelId="{F24AFADD-6F00-4317-BB1F-D3285D44D55E}" type="pres">
      <dgm:prSet presAssocID="{F5CD9B62-2CCB-4D6E-803B-1C22740ACA3D}" presName="Parent1" presStyleLbl="node1" presStyleIdx="4" presStyleCnt="8" custLinFactNeighborX="-4823" custLinFactNeighborY="-106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BB674-4809-42DF-AD40-75CB83D9C149}" type="pres">
      <dgm:prSet presAssocID="{F5CD9B62-2CCB-4D6E-803B-1C22740ACA3D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41848-6E29-4D62-B2EC-911E5DD557B1}" type="pres">
      <dgm:prSet presAssocID="{F5CD9B62-2CCB-4D6E-803B-1C22740ACA3D}" presName="BalanceSpacing" presStyleCnt="0"/>
      <dgm:spPr/>
    </dgm:pt>
    <dgm:pt modelId="{F02B5D61-0293-4C10-93CF-068BFE44AE50}" type="pres">
      <dgm:prSet presAssocID="{F5CD9B62-2CCB-4D6E-803B-1C22740ACA3D}" presName="BalanceSpacing1" presStyleCnt="0"/>
      <dgm:spPr/>
    </dgm:pt>
    <dgm:pt modelId="{456FA60A-3644-4365-B703-2E0C197734B9}" type="pres">
      <dgm:prSet presAssocID="{BB74260C-3EC2-41F5-9817-D32F66D7E32F}" presName="Accent1Text" presStyleLbl="node1" presStyleIdx="5" presStyleCnt="8" custLinFactNeighborX="3062" custLinFactNeighborY="-10636"/>
      <dgm:spPr/>
      <dgm:t>
        <a:bodyPr/>
        <a:lstStyle/>
        <a:p>
          <a:endParaRPr lang="ru-RU"/>
        </a:p>
      </dgm:t>
    </dgm:pt>
    <dgm:pt modelId="{5CBE07AA-59D2-430D-8D33-08E7DE7BC733}" type="pres">
      <dgm:prSet presAssocID="{BB74260C-3EC2-41F5-9817-D32F66D7E32F}" presName="spaceBetweenRectangles" presStyleCnt="0"/>
      <dgm:spPr/>
    </dgm:pt>
    <dgm:pt modelId="{C3E41055-BAE9-442E-9891-BD0BDF9098AF}" type="pres">
      <dgm:prSet presAssocID="{D678FCE2-34BE-4472-9E0D-E265BB0DECA8}" presName="composite" presStyleCnt="0"/>
      <dgm:spPr/>
    </dgm:pt>
    <dgm:pt modelId="{25147056-1A88-4487-92A6-8FC4E829A612}" type="pres">
      <dgm:prSet presAssocID="{D678FCE2-34BE-4472-9E0D-E265BB0DECA8}" presName="Parent1" presStyleLbl="node1" presStyleIdx="6" presStyleCnt="8" custLinFactX="226078" custLinFactY="-42450" custLinFactNeighborX="3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F5721-372A-4C6F-9D70-573340E9BCB3}" type="pres">
      <dgm:prSet presAssocID="{D678FCE2-34BE-4472-9E0D-E265BB0DECA8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4F6DBA7-DCAB-4EEA-93F9-949D8928F80D}" type="pres">
      <dgm:prSet presAssocID="{D678FCE2-34BE-4472-9E0D-E265BB0DECA8}" presName="BalanceSpacing" presStyleCnt="0"/>
      <dgm:spPr/>
    </dgm:pt>
    <dgm:pt modelId="{53628C99-465D-4E23-A04B-407FF648176A}" type="pres">
      <dgm:prSet presAssocID="{D678FCE2-34BE-4472-9E0D-E265BB0DECA8}" presName="BalanceSpacing1" presStyleCnt="0"/>
      <dgm:spPr/>
    </dgm:pt>
    <dgm:pt modelId="{4D47E12E-3CF4-4D64-9B92-F72706E97C72}" type="pres">
      <dgm:prSet presAssocID="{1FF8E910-499A-4977-A380-651B014F77DA}" presName="Accent1Text" presStyleLbl="node1" presStyleIdx="7" presStyleCnt="8" custLinFactX="-100000" custLinFactY="-73837" custLinFactNeighborX="-108547" custLinFactNeighborY="-100000"/>
      <dgm:spPr/>
      <dgm:t>
        <a:bodyPr/>
        <a:lstStyle/>
        <a:p>
          <a:endParaRPr lang="ru-RU"/>
        </a:p>
      </dgm:t>
    </dgm:pt>
  </dgm:ptLst>
  <dgm:cxnLst>
    <dgm:cxn modelId="{9FF9C5A9-2339-4E85-97E1-9289CBC83EF7}" type="presOf" srcId="{DEF79067-367A-4121-A21D-2EB2F8F8AACA}" destId="{8F8C232B-EAB9-4588-9B92-929356868EC9}" srcOrd="0" destOrd="0" presId="urn:microsoft.com/office/officeart/2008/layout/AlternatingHexagons"/>
    <dgm:cxn modelId="{D6B2CF1C-2D7D-4D44-81A1-9DAAB8D3BD25}" srcId="{DEF79067-367A-4121-A21D-2EB2F8F8AACA}" destId="{EF718587-F8FE-4BA9-8AEF-7F574DEA6A02}" srcOrd="1" destOrd="0" parTransId="{32CD7541-98C4-4A0A-AC3D-BA4FF28ACA02}" sibTransId="{7DEE63BC-480A-41C3-BE6F-5316CDB583DC}"/>
    <dgm:cxn modelId="{28CB563F-3094-4E1C-AE21-694F1D084E7F}" type="presOf" srcId="{EF718587-F8FE-4BA9-8AEF-7F574DEA6A02}" destId="{5D6E9DEA-182E-4231-88EB-CFA423DAB93C}" srcOrd="0" destOrd="0" presId="urn:microsoft.com/office/officeart/2008/layout/AlternatingHexagons"/>
    <dgm:cxn modelId="{E8CCEED2-261C-410B-BE6B-0CA3A001D4B0}" type="presOf" srcId="{DD39B95E-CF96-46AA-8181-918B47EFC134}" destId="{E14DD435-FDFD-4A64-9642-9E74C4FADD51}" srcOrd="0" destOrd="0" presId="urn:microsoft.com/office/officeart/2008/layout/AlternatingHexagons"/>
    <dgm:cxn modelId="{C95FF41F-EDCF-46DF-BE0A-FDA2703F1E46}" srcId="{EF718587-F8FE-4BA9-8AEF-7F574DEA6A02}" destId="{8567E080-2057-4A2F-AA22-A1C1A1E4694A}" srcOrd="0" destOrd="0" parTransId="{C17DCD93-BC2B-459A-9475-F3FC3DD98473}" sibTransId="{FD0E001B-081A-460F-93D4-CAB9115B6A9E}"/>
    <dgm:cxn modelId="{6FB9E866-D761-4834-AE7C-C028341E1DE8}" type="presOf" srcId="{F5CD9B62-2CCB-4D6E-803B-1C22740ACA3D}" destId="{F24AFADD-6F00-4317-BB1F-D3285D44D55E}" srcOrd="0" destOrd="0" presId="urn:microsoft.com/office/officeart/2008/layout/AlternatingHexagons"/>
    <dgm:cxn modelId="{8DE5FF64-6AD0-44B1-B65A-18F687CF4930}" srcId="{DEF79067-367A-4121-A21D-2EB2F8F8AACA}" destId="{F5CD9B62-2CCB-4D6E-803B-1C22740ACA3D}" srcOrd="2" destOrd="0" parTransId="{A8CC09D5-1D84-42B1-A47A-A937D5239232}" sibTransId="{BB74260C-3EC2-41F5-9817-D32F66D7E32F}"/>
    <dgm:cxn modelId="{C86F6F1F-3A56-422D-AF25-134E1D7199F7}" srcId="{DEF79067-367A-4121-A21D-2EB2F8F8AACA}" destId="{934D57E8-9702-4072-AE97-498916DC7644}" srcOrd="0" destOrd="0" parTransId="{1845C080-0CA5-4D97-BE9F-45850B0755D4}" sibTransId="{DD39B95E-CF96-46AA-8181-918B47EFC134}"/>
    <dgm:cxn modelId="{8E156A76-E141-49C4-ABAE-1B1C50AD2C73}" type="presOf" srcId="{934D57E8-9702-4072-AE97-498916DC7644}" destId="{A19DF8EF-0A39-47B2-9917-2E8D8194C62E}" srcOrd="0" destOrd="0" presId="urn:microsoft.com/office/officeart/2008/layout/AlternatingHexagons"/>
    <dgm:cxn modelId="{EC29D7D8-9C8D-4BA0-9BD7-3D11C40AEC30}" type="presOf" srcId="{D678FCE2-34BE-4472-9E0D-E265BB0DECA8}" destId="{25147056-1A88-4487-92A6-8FC4E829A612}" srcOrd="0" destOrd="0" presId="urn:microsoft.com/office/officeart/2008/layout/AlternatingHexagons"/>
    <dgm:cxn modelId="{E2186F8F-B40E-48B0-B340-A326310606BC}" type="presOf" srcId="{7DEE63BC-480A-41C3-BE6F-5316CDB583DC}" destId="{33826DDD-3DE4-4FAA-9077-5B3F1DE3B059}" srcOrd="0" destOrd="0" presId="urn:microsoft.com/office/officeart/2008/layout/AlternatingHexagons"/>
    <dgm:cxn modelId="{B5975818-1AD5-4501-B40E-72BA792B90AE}" type="presOf" srcId="{BB74260C-3EC2-41F5-9817-D32F66D7E32F}" destId="{456FA60A-3644-4365-B703-2E0C197734B9}" srcOrd="0" destOrd="0" presId="urn:microsoft.com/office/officeart/2008/layout/AlternatingHexagons"/>
    <dgm:cxn modelId="{B63A3A30-EA01-41D4-9D2A-0696B89EF883}" type="presOf" srcId="{8567E080-2057-4A2F-AA22-A1C1A1E4694A}" destId="{63CBCBBB-03B9-4C8C-A755-3F906A9AA3A5}" srcOrd="0" destOrd="0" presId="urn:microsoft.com/office/officeart/2008/layout/AlternatingHexagons"/>
    <dgm:cxn modelId="{1F522228-0710-49DE-A659-80C55C5EB320}" srcId="{DEF79067-367A-4121-A21D-2EB2F8F8AACA}" destId="{D678FCE2-34BE-4472-9E0D-E265BB0DECA8}" srcOrd="3" destOrd="0" parTransId="{D89B47D9-DB48-4923-9AD4-2ACAA386651A}" sibTransId="{1FF8E910-499A-4977-A380-651B014F77DA}"/>
    <dgm:cxn modelId="{12C1073E-26C8-4356-86EA-36DA56FEC683}" type="presOf" srcId="{1FF8E910-499A-4977-A380-651B014F77DA}" destId="{4D47E12E-3CF4-4D64-9B92-F72706E97C72}" srcOrd="0" destOrd="0" presId="urn:microsoft.com/office/officeart/2008/layout/AlternatingHexagons"/>
    <dgm:cxn modelId="{66C9D971-B524-4900-A538-E53A237BE0EC}" type="presParOf" srcId="{8F8C232B-EAB9-4588-9B92-929356868EC9}" destId="{437505E1-E241-4260-B35E-340BE6256E04}" srcOrd="0" destOrd="0" presId="urn:microsoft.com/office/officeart/2008/layout/AlternatingHexagons"/>
    <dgm:cxn modelId="{53FD3FEE-E95F-4FAE-8D60-3B170D0BD3C1}" type="presParOf" srcId="{437505E1-E241-4260-B35E-340BE6256E04}" destId="{A19DF8EF-0A39-47B2-9917-2E8D8194C62E}" srcOrd="0" destOrd="0" presId="urn:microsoft.com/office/officeart/2008/layout/AlternatingHexagons"/>
    <dgm:cxn modelId="{C985EB71-DC79-42A6-84FD-F0A7481BF43F}" type="presParOf" srcId="{437505E1-E241-4260-B35E-340BE6256E04}" destId="{AF6C4B7C-2C0F-4FF0-B98B-3C2927159D58}" srcOrd="1" destOrd="0" presId="urn:microsoft.com/office/officeart/2008/layout/AlternatingHexagons"/>
    <dgm:cxn modelId="{574F3891-94E8-4FBB-9849-7F17377D4282}" type="presParOf" srcId="{437505E1-E241-4260-B35E-340BE6256E04}" destId="{40503918-C62D-4116-ACDC-B8F197C641B3}" srcOrd="2" destOrd="0" presId="urn:microsoft.com/office/officeart/2008/layout/AlternatingHexagons"/>
    <dgm:cxn modelId="{CD1A9A4A-25D8-4142-B34C-6AC3FBBA2522}" type="presParOf" srcId="{437505E1-E241-4260-B35E-340BE6256E04}" destId="{EC873CFC-E7CD-4755-9E09-796CD393D389}" srcOrd="3" destOrd="0" presId="urn:microsoft.com/office/officeart/2008/layout/AlternatingHexagons"/>
    <dgm:cxn modelId="{B9A5ECB0-3226-449A-BC55-05CD4B61F270}" type="presParOf" srcId="{437505E1-E241-4260-B35E-340BE6256E04}" destId="{E14DD435-FDFD-4A64-9642-9E74C4FADD51}" srcOrd="4" destOrd="0" presId="urn:microsoft.com/office/officeart/2008/layout/AlternatingHexagons"/>
    <dgm:cxn modelId="{FA259D2A-EB11-4941-A746-A48DE8D0E7D5}" type="presParOf" srcId="{8F8C232B-EAB9-4588-9B92-929356868EC9}" destId="{BE49F1A8-7476-48FD-A90D-701A0B0CAD92}" srcOrd="1" destOrd="0" presId="urn:microsoft.com/office/officeart/2008/layout/AlternatingHexagons"/>
    <dgm:cxn modelId="{A7D9C765-8BA6-4275-A285-A8F4CE408817}" type="presParOf" srcId="{8F8C232B-EAB9-4588-9B92-929356868EC9}" destId="{9104E1B4-5DBB-43B0-B900-F4EA608F8D2D}" srcOrd="2" destOrd="0" presId="urn:microsoft.com/office/officeart/2008/layout/AlternatingHexagons"/>
    <dgm:cxn modelId="{382B0934-A3D9-4D19-8CAD-CA98C0CB748C}" type="presParOf" srcId="{9104E1B4-5DBB-43B0-B900-F4EA608F8D2D}" destId="{5D6E9DEA-182E-4231-88EB-CFA423DAB93C}" srcOrd="0" destOrd="0" presId="urn:microsoft.com/office/officeart/2008/layout/AlternatingHexagons"/>
    <dgm:cxn modelId="{E4D6A288-FB88-4EF6-A704-1FFE8F01BB66}" type="presParOf" srcId="{9104E1B4-5DBB-43B0-B900-F4EA608F8D2D}" destId="{63CBCBBB-03B9-4C8C-A755-3F906A9AA3A5}" srcOrd="1" destOrd="0" presId="urn:microsoft.com/office/officeart/2008/layout/AlternatingHexagons"/>
    <dgm:cxn modelId="{C7C5C5A7-8985-4931-99CC-EA0B52600DF4}" type="presParOf" srcId="{9104E1B4-5DBB-43B0-B900-F4EA608F8D2D}" destId="{DA5C70CD-27B3-4871-870F-660F41714666}" srcOrd="2" destOrd="0" presId="urn:microsoft.com/office/officeart/2008/layout/AlternatingHexagons"/>
    <dgm:cxn modelId="{2604FEA6-3ED4-4BDE-973A-2EA79A4CFE4F}" type="presParOf" srcId="{9104E1B4-5DBB-43B0-B900-F4EA608F8D2D}" destId="{190D27DF-4637-48BA-8CE8-8576EBED279B}" srcOrd="3" destOrd="0" presId="urn:microsoft.com/office/officeart/2008/layout/AlternatingHexagons"/>
    <dgm:cxn modelId="{1BC3C617-FF4B-49CA-9818-49084DB0E5F8}" type="presParOf" srcId="{9104E1B4-5DBB-43B0-B900-F4EA608F8D2D}" destId="{33826DDD-3DE4-4FAA-9077-5B3F1DE3B059}" srcOrd="4" destOrd="0" presId="urn:microsoft.com/office/officeart/2008/layout/AlternatingHexagons"/>
    <dgm:cxn modelId="{BB277622-4DF1-4E2C-A0AA-C378BA230515}" type="presParOf" srcId="{8F8C232B-EAB9-4588-9B92-929356868EC9}" destId="{D6C9E7F1-43A6-4090-BA60-8725F105A880}" srcOrd="3" destOrd="0" presId="urn:microsoft.com/office/officeart/2008/layout/AlternatingHexagons"/>
    <dgm:cxn modelId="{17BB61E3-24EA-409B-9E40-62AC1DE05E91}" type="presParOf" srcId="{8F8C232B-EAB9-4588-9B92-929356868EC9}" destId="{7C3AA6D1-95C9-438F-8D60-7B0DD62DF167}" srcOrd="4" destOrd="0" presId="urn:microsoft.com/office/officeart/2008/layout/AlternatingHexagons"/>
    <dgm:cxn modelId="{D799F300-6B3C-4A77-882D-F3ABB5D3F41B}" type="presParOf" srcId="{7C3AA6D1-95C9-438F-8D60-7B0DD62DF167}" destId="{F24AFADD-6F00-4317-BB1F-D3285D44D55E}" srcOrd="0" destOrd="0" presId="urn:microsoft.com/office/officeart/2008/layout/AlternatingHexagons"/>
    <dgm:cxn modelId="{A10AB7AB-2FC5-4094-B285-1DC907FCBE35}" type="presParOf" srcId="{7C3AA6D1-95C9-438F-8D60-7B0DD62DF167}" destId="{AC2BB674-4809-42DF-AD40-75CB83D9C149}" srcOrd="1" destOrd="0" presId="urn:microsoft.com/office/officeart/2008/layout/AlternatingHexagons"/>
    <dgm:cxn modelId="{C9081491-9E31-4E57-872A-13BB6FE8A5A9}" type="presParOf" srcId="{7C3AA6D1-95C9-438F-8D60-7B0DD62DF167}" destId="{C0B41848-6E29-4D62-B2EC-911E5DD557B1}" srcOrd="2" destOrd="0" presId="urn:microsoft.com/office/officeart/2008/layout/AlternatingHexagons"/>
    <dgm:cxn modelId="{43E9E12F-2C83-49B0-808D-DDE6EB1506D7}" type="presParOf" srcId="{7C3AA6D1-95C9-438F-8D60-7B0DD62DF167}" destId="{F02B5D61-0293-4C10-93CF-068BFE44AE50}" srcOrd="3" destOrd="0" presId="urn:microsoft.com/office/officeart/2008/layout/AlternatingHexagons"/>
    <dgm:cxn modelId="{DE7F109F-F6CB-424F-B8E4-85E439AC42E3}" type="presParOf" srcId="{7C3AA6D1-95C9-438F-8D60-7B0DD62DF167}" destId="{456FA60A-3644-4365-B703-2E0C197734B9}" srcOrd="4" destOrd="0" presId="urn:microsoft.com/office/officeart/2008/layout/AlternatingHexagons"/>
    <dgm:cxn modelId="{EC00B6C2-B2A7-4B27-AED3-5382A767EBCA}" type="presParOf" srcId="{8F8C232B-EAB9-4588-9B92-929356868EC9}" destId="{5CBE07AA-59D2-430D-8D33-08E7DE7BC733}" srcOrd="5" destOrd="0" presId="urn:microsoft.com/office/officeart/2008/layout/AlternatingHexagons"/>
    <dgm:cxn modelId="{B08BB754-4074-49B3-B9D4-F0132D0FE462}" type="presParOf" srcId="{8F8C232B-EAB9-4588-9B92-929356868EC9}" destId="{C3E41055-BAE9-442E-9891-BD0BDF9098AF}" srcOrd="6" destOrd="0" presId="urn:microsoft.com/office/officeart/2008/layout/AlternatingHexagons"/>
    <dgm:cxn modelId="{596EBE53-FDB3-44AF-BD42-9661BCCC92CC}" type="presParOf" srcId="{C3E41055-BAE9-442E-9891-BD0BDF9098AF}" destId="{25147056-1A88-4487-92A6-8FC4E829A612}" srcOrd="0" destOrd="0" presId="urn:microsoft.com/office/officeart/2008/layout/AlternatingHexagons"/>
    <dgm:cxn modelId="{2B16851C-793F-4FAD-859F-AEC21FBF164E}" type="presParOf" srcId="{C3E41055-BAE9-442E-9891-BD0BDF9098AF}" destId="{15EF5721-372A-4C6F-9D70-573340E9BCB3}" srcOrd="1" destOrd="0" presId="urn:microsoft.com/office/officeart/2008/layout/AlternatingHexagons"/>
    <dgm:cxn modelId="{FA44BF41-2448-48CC-94AC-F08D16112566}" type="presParOf" srcId="{C3E41055-BAE9-442E-9891-BD0BDF9098AF}" destId="{64F6DBA7-DCAB-4EEA-93F9-949D8928F80D}" srcOrd="2" destOrd="0" presId="urn:microsoft.com/office/officeart/2008/layout/AlternatingHexagons"/>
    <dgm:cxn modelId="{F64B181B-A7C3-4B23-896D-B2DD90062DF8}" type="presParOf" srcId="{C3E41055-BAE9-442E-9891-BD0BDF9098AF}" destId="{53628C99-465D-4E23-A04B-407FF648176A}" srcOrd="3" destOrd="0" presId="urn:microsoft.com/office/officeart/2008/layout/AlternatingHexagons"/>
    <dgm:cxn modelId="{7AFA0BB2-C068-456D-A16C-CFCBDE28CCB9}" type="presParOf" srcId="{C3E41055-BAE9-442E-9891-BD0BDF9098AF}" destId="{4D47E12E-3CF4-4D64-9B92-F72706E97C7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DF8EF-0A39-47B2-9917-2E8D8194C62E}">
      <dsp:nvSpPr>
        <dsp:cNvPr id="0" name=""/>
        <dsp:cNvSpPr/>
      </dsp:nvSpPr>
      <dsp:spPr>
        <a:xfrm rot="5400000">
          <a:off x="4661999" y="118009"/>
          <a:ext cx="1815533" cy="15795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Речевая активность </a:t>
          </a:r>
          <a:endParaRPr lang="ru-RU" sz="1600" kern="1200" dirty="0"/>
        </a:p>
      </dsp:txBody>
      <dsp:txXfrm rot="-5400000">
        <a:off x="5026149" y="282921"/>
        <a:ext cx="1087232" cy="1249691"/>
      </dsp:txXfrm>
    </dsp:sp>
    <dsp:sp modelId="{AF6C4B7C-2C0F-4FF0-B98B-3C2927159D58}">
      <dsp:nvSpPr>
        <dsp:cNvPr id="0" name=""/>
        <dsp:cNvSpPr/>
      </dsp:nvSpPr>
      <dsp:spPr>
        <a:xfrm>
          <a:off x="0" y="970481"/>
          <a:ext cx="2026135" cy="108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DD435-FDFD-4A64-9642-9E74C4FADD51}">
      <dsp:nvSpPr>
        <dsp:cNvPr id="0" name=""/>
        <dsp:cNvSpPr/>
      </dsp:nvSpPr>
      <dsp:spPr>
        <a:xfrm rot="5400000">
          <a:off x="3059440" y="136497"/>
          <a:ext cx="1815533" cy="15795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Чувство ритма</a:t>
          </a:r>
          <a:endParaRPr lang="ru-RU" sz="1600" kern="1200" dirty="0"/>
        </a:p>
      </dsp:txBody>
      <dsp:txXfrm rot="-5400000">
        <a:off x="3423590" y="301409"/>
        <a:ext cx="1087232" cy="1249691"/>
      </dsp:txXfrm>
    </dsp:sp>
    <dsp:sp modelId="{5D6E9DEA-182E-4231-88EB-CFA423DAB93C}">
      <dsp:nvSpPr>
        <dsp:cNvPr id="0" name=""/>
        <dsp:cNvSpPr/>
      </dsp:nvSpPr>
      <dsp:spPr>
        <a:xfrm rot="5400000">
          <a:off x="3859149" y="1521967"/>
          <a:ext cx="1815533" cy="15795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tint val="50000"/>
                <a:satMod val="300000"/>
              </a:schemeClr>
            </a:gs>
            <a:gs pos="35000">
              <a:schemeClr val="accent5">
                <a:hueOff val="-2838251"/>
                <a:satOff val="11375"/>
                <a:lumOff val="2465"/>
                <a:alphaOff val="0"/>
                <a:tint val="37000"/>
                <a:satMod val="30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Внимание </a:t>
          </a:r>
          <a:endParaRPr lang="ru-RU" sz="1600" kern="1200" dirty="0"/>
        </a:p>
      </dsp:txBody>
      <dsp:txXfrm rot="-5400000">
        <a:off x="4223299" y="1686879"/>
        <a:ext cx="1087232" cy="1249691"/>
      </dsp:txXfrm>
    </dsp:sp>
    <dsp:sp modelId="{63CBCBBB-03B9-4C8C-A755-3F906A9AA3A5}">
      <dsp:nvSpPr>
        <dsp:cNvPr id="0" name=""/>
        <dsp:cNvSpPr/>
      </dsp:nvSpPr>
      <dsp:spPr>
        <a:xfrm>
          <a:off x="1952619" y="1904319"/>
          <a:ext cx="1960776" cy="108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952619" y="1904319"/>
        <a:ext cx="1960776" cy="1089320"/>
      </dsp:txXfrm>
    </dsp:sp>
    <dsp:sp modelId="{33826DDD-3DE4-4FAA-9077-5B3F1DE3B059}">
      <dsp:nvSpPr>
        <dsp:cNvPr id="0" name=""/>
        <dsp:cNvSpPr/>
      </dsp:nvSpPr>
      <dsp:spPr>
        <a:xfrm rot="5400000">
          <a:off x="5412223" y="1523474"/>
          <a:ext cx="1815533" cy="15795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Ансамбле-</a:t>
          </a:r>
          <a:r>
            <a:rPr lang="ru-RU" sz="1600" kern="1200" dirty="0" err="1" smtClean="0"/>
            <a:t>вая</a:t>
          </a:r>
          <a:r>
            <a:rPr lang="ru-RU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слажен-</a:t>
          </a:r>
          <a:r>
            <a:rPr lang="ru-RU" sz="1600" kern="1200" dirty="0" err="1" smtClean="0"/>
            <a:t>ность</a:t>
          </a:r>
          <a:endParaRPr lang="ru-RU" sz="1600" kern="1200" dirty="0"/>
        </a:p>
      </dsp:txBody>
      <dsp:txXfrm rot="-5400000">
        <a:off x="5776373" y="1688386"/>
        <a:ext cx="1087232" cy="1249691"/>
      </dsp:txXfrm>
    </dsp:sp>
    <dsp:sp modelId="{F24AFADD-6F00-4317-BB1F-D3285D44D55E}">
      <dsp:nvSpPr>
        <dsp:cNvPr id="0" name=""/>
        <dsp:cNvSpPr/>
      </dsp:nvSpPr>
      <dsp:spPr>
        <a:xfrm rot="5400000">
          <a:off x="4640770" y="3007147"/>
          <a:ext cx="1815533" cy="15795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tint val="50000"/>
                <a:satMod val="300000"/>
              </a:schemeClr>
            </a:gs>
            <a:gs pos="35000">
              <a:schemeClr val="accent5">
                <a:hueOff val="-5676501"/>
                <a:satOff val="22749"/>
                <a:lumOff val="4930"/>
                <a:alphaOff val="0"/>
                <a:tint val="37000"/>
                <a:satMod val="30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Музыкаль-ная</a:t>
          </a:r>
          <a:r>
            <a:rPr lang="ru-RU" sz="1600" kern="1200" dirty="0" smtClean="0"/>
            <a:t> грамот-</a:t>
          </a:r>
          <a:r>
            <a:rPr lang="ru-RU" sz="1600" kern="1200" dirty="0" err="1" smtClean="0"/>
            <a:t>ность</a:t>
          </a:r>
          <a:endParaRPr lang="ru-RU" sz="1600" kern="1200" dirty="0"/>
        </a:p>
      </dsp:txBody>
      <dsp:txXfrm rot="-5400000">
        <a:off x="5004920" y="3172059"/>
        <a:ext cx="1087232" cy="1249691"/>
      </dsp:txXfrm>
    </dsp:sp>
    <dsp:sp modelId="{AC2BB674-4809-42DF-AD40-75CB83D9C149}">
      <dsp:nvSpPr>
        <dsp:cNvPr id="0" name=""/>
        <dsp:cNvSpPr/>
      </dsp:nvSpPr>
      <dsp:spPr>
        <a:xfrm>
          <a:off x="6462405" y="3445344"/>
          <a:ext cx="2026135" cy="108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FA60A-3644-4365-B703-2E0C197734B9}">
      <dsp:nvSpPr>
        <dsp:cNvPr id="0" name=""/>
        <dsp:cNvSpPr/>
      </dsp:nvSpPr>
      <dsp:spPr>
        <a:xfrm rot="5400000">
          <a:off x="3059440" y="3007147"/>
          <a:ext cx="1815533" cy="15795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tint val="50000"/>
                <a:satMod val="300000"/>
              </a:schemeClr>
            </a:gs>
            <a:gs pos="35000">
              <a:schemeClr val="accent5">
                <a:hueOff val="-7095626"/>
                <a:satOff val="28436"/>
                <a:lumOff val="6163"/>
                <a:alphaOff val="0"/>
                <a:tint val="37000"/>
                <a:satMod val="30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Коорди</a:t>
          </a:r>
          <a:r>
            <a:rPr lang="ru-RU" sz="1600" kern="1200" dirty="0" smtClean="0"/>
            <a:t>-нация движений</a:t>
          </a:r>
          <a:endParaRPr lang="ru-RU" sz="1600" kern="1200" dirty="0"/>
        </a:p>
      </dsp:txBody>
      <dsp:txXfrm rot="-5400000">
        <a:off x="3423590" y="3172059"/>
        <a:ext cx="1087232" cy="1249691"/>
      </dsp:txXfrm>
    </dsp:sp>
    <dsp:sp modelId="{25147056-1A88-4487-92A6-8FC4E829A612}">
      <dsp:nvSpPr>
        <dsp:cNvPr id="0" name=""/>
        <dsp:cNvSpPr/>
      </dsp:nvSpPr>
      <dsp:spPr>
        <a:xfrm rot="5400000">
          <a:off x="8743635" y="2155044"/>
          <a:ext cx="1815533" cy="1579514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 dirty="0"/>
        </a:p>
      </dsp:txBody>
      <dsp:txXfrm rot="-5400000">
        <a:off x="9107785" y="2319956"/>
        <a:ext cx="1087232" cy="1249691"/>
      </dsp:txXfrm>
    </dsp:sp>
    <dsp:sp modelId="{15EF5721-372A-4C6F-9D70-573340E9BCB3}">
      <dsp:nvSpPr>
        <dsp:cNvPr id="0" name=""/>
        <dsp:cNvSpPr/>
      </dsp:nvSpPr>
      <dsp:spPr>
        <a:xfrm>
          <a:off x="1952619" y="4986369"/>
          <a:ext cx="1960776" cy="1089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7E12E-3CF4-4D64-9B92-F72706E97C72}">
      <dsp:nvSpPr>
        <dsp:cNvPr id="0" name=""/>
        <dsp:cNvSpPr/>
      </dsp:nvSpPr>
      <dsp:spPr>
        <a:xfrm rot="5400000">
          <a:off x="2272590" y="1585202"/>
          <a:ext cx="1815533" cy="1579514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Двигатель-</a:t>
          </a:r>
          <a:r>
            <a:rPr lang="ru-RU" sz="1600" kern="1200" dirty="0" err="1" smtClean="0"/>
            <a:t>ная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импрови</a:t>
          </a:r>
          <a:r>
            <a:rPr lang="ru-RU" sz="1600" kern="1200" dirty="0" smtClean="0"/>
            <a:t>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зация</a:t>
          </a:r>
          <a:endParaRPr lang="ru-RU" sz="1600" kern="1200" dirty="0"/>
        </a:p>
      </dsp:txBody>
      <dsp:txXfrm rot="-5400000">
        <a:off x="2636740" y="1750114"/>
        <a:ext cx="1087232" cy="1249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8FF-76E6-4186-A37A-85966FD4105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9F8D-4FFF-4128-94F2-176C5110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8FF-76E6-4186-A37A-85966FD4105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9F8D-4FFF-4128-94F2-176C5110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5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8FF-76E6-4186-A37A-85966FD4105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9F8D-4FFF-4128-94F2-176C5110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8FF-76E6-4186-A37A-85966FD4105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9F8D-4FFF-4128-94F2-176C5110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8FF-76E6-4186-A37A-85966FD4105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9F8D-4FFF-4128-94F2-176C5110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8FF-76E6-4186-A37A-85966FD4105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9F8D-4FFF-4128-94F2-176C5110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0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8FF-76E6-4186-A37A-85966FD4105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9F8D-4FFF-4128-94F2-176C5110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1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8FF-76E6-4186-A37A-85966FD4105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9F8D-4FFF-4128-94F2-176C5110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37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8FF-76E6-4186-A37A-85966FD4105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9F8D-4FFF-4128-94F2-176C5110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4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8FF-76E6-4186-A37A-85966FD4105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9F8D-4FFF-4128-94F2-176C5110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5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8FF-76E6-4186-A37A-85966FD4105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9F8D-4FFF-4128-94F2-176C5110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4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58FF-76E6-4186-A37A-85966FD41059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39F8D-4FFF-4128-94F2-176C5110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80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тский сад\Desktop\1676542349_grizly-club-p-klipart-ladoshki-khlopayut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" y="2757487"/>
            <a:ext cx="9144000" cy="41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501008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31146" y="3923304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141222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1012" y="2638266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3347" y="2673170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59204" y="2757486"/>
            <a:ext cx="1728192" cy="1211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87396" y="2937507"/>
            <a:ext cx="1728192" cy="1211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68990" y="2638266"/>
            <a:ext cx="1728192" cy="1211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2839572"/>
            <a:ext cx="1728192" cy="1211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5361" y="404664"/>
            <a:ext cx="91593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Мастер-класс:</a:t>
            </a:r>
          </a:p>
          <a:p>
            <a:pPr algn="ctr"/>
            <a:r>
              <a:rPr lang="ru-RU" sz="4800" b="1" dirty="0"/>
              <a:t>и</a:t>
            </a:r>
            <a:r>
              <a:rPr lang="ru-RU" sz="4800" b="1" dirty="0" smtClean="0"/>
              <a:t>нновационная </a:t>
            </a:r>
          </a:p>
          <a:p>
            <a:pPr algn="ctr"/>
            <a:r>
              <a:rPr lang="ru-RU" sz="4800" b="1" dirty="0" smtClean="0"/>
              <a:t>педагогическая технология</a:t>
            </a:r>
          </a:p>
          <a:p>
            <a:pPr algn="ctr"/>
            <a:r>
              <a:rPr lang="ru-RU" sz="4800" b="1" dirty="0" smtClean="0"/>
              <a:t>«Хор рук»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03810" y="6021288"/>
            <a:ext cx="4211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МАДОУ «Детский сад 13»</a:t>
            </a:r>
          </a:p>
          <a:p>
            <a:r>
              <a:rPr lang="ru-RU" sz="2000" b="1" dirty="0" err="1" smtClean="0"/>
              <a:t>Муз.руководитель</a:t>
            </a:r>
            <a:r>
              <a:rPr lang="ru-RU" sz="2000" b="1" dirty="0" smtClean="0"/>
              <a:t> Устинова Л.Н.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51251" y="3423696"/>
            <a:ext cx="1728192" cy="1211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кий сад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3096" y="-9175728"/>
            <a:ext cx="23906655" cy="1792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ий сад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2115616"/>
            <a:ext cx="13986351" cy="1048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кий сад\Desktop\47ba06181fa1777175119255f84997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1539552"/>
            <a:ext cx="12642374" cy="948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7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тский сад\Desktop\1676542349_grizly-club-p-klipart-ladoshki-khlopayut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3253" r="9542"/>
          <a:stretch/>
        </p:blipFill>
        <p:spPr bwMode="auto">
          <a:xfrm>
            <a:off x="163034" y="5606360"/>
            <a:ext cx="4384036" cy="15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501008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5" name="Picture 2" descr="C:\Users\детский сад\Desktop\1676542349_grizly-club-p-klipart-ladoshki-khlopayut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3253" r="9542"/>
          <a:stretch/>
        </p:blipFill>
        <p:spPr bwMode="auto">
          <a:xfrm>
            <a:off x="4579679" y="5673044"/>
            <a:ext cx="4384036" cy="15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79" y="116632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Подберите атрибуты и музыку к следующим композициям:</a:t>
            </a:r>
            <a:endParaRPr lang="ru-RU" sz="3200" dirty="0" smtClean="0"/>
          </a:p>
          <a:p>
            <a:pPr algn="ctr"/>
            <a:r>
              <a:rPr lang="ru-RU" sz="3200" dirty="0" smtClean="0"/>
              <a:t>«Осенний лес»</a:t>
            </a:r>
          </a:p>
          <a:p>
            <a:pPr algn="ctr"/>
            <a:r>
              <a:rPr lang="ru-RU" sz="3200" dirty="0" smtClean="0"/>
              <a:t>«Снежный вальс»</a:t>
            </a:r>
          </a:p>
          <a:p>
            <a:pPr algn="ctr"/>
            <a:r>
              <a:rPr lang="ru-RU" sz="3200" dirty="0" smtClean="0"/>
              <a:t> «Танец птиц»</a:t>
            </a:r>
          </a:p>
          <a:p>
            <a:pPr algn="ctr"/>
            <a:r>
              <a:rPr lang="ru-RU" sz="3200" dirty="0" smtClean="0"/>
              <a:t>«Вальс цветов» </a:t>
            </a:r>
          </a:p>
          <a:p>
            <a:pPr algn="ctr"/>
            <a:r>
              <a:rPr lang="ru-RU" sz="3200" dirty="0" smtClean="0"/>
              <a:t>«Оркестр»</a:t>
            </a:r>
          </a:p>
          <a:p>
            <a:pPr algn="ctr"/>
            <a:r>
              <a:rPr lang="ru-RU" sz="3200" dirty="0" smtClean="0"/>
              <a:t>«Овощной базар»</a:t>
            </a:r>
          </a:p>
          <a:p>
            <a:pPr algn="ctr"/>
            <a:r>
              <a:rPr lang="ru-RU" sz="3200" dirty="0" smtClean="0"/>
              <a:t>«Танцующий сервиз для мамы»</a:t>
            </a:r>
          </a:p>
          <a:p>
            <a:pPr algn="ctr"/>
            <a:r>
              <a:rPr lang="ru-RU" sz="3200" dirty="0" smtClean="0"/>
              <a:t>«Летняя фантазия»</a:t>
            </a:r>
          </a:p>
          <a:p>
            <a:pPr algn="ctr"/>
            <a:r>
              <a:rPr lang="ru-RU" sz="3200" dirty="0" smtClean="0"/>
              <a:t>«На морском побережье»</a:t>
            </a:r>
          </a:p>
        </p:txBody>
      </p:sp>
    </p:spTree>
    <p:extLst>
      <p:ext uri="{BB962C8B-B14F-4D97-AF65-F5344CB8AC3E}">
        <p14:creationId xmlns:p14="http://schemas.microsoft.com/office/powerpoint/2010/main" val="29506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тский сад\Desktop\1676542349_grizly-club-p-klipart-ladoshki-khlopayut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3253" r="9542"/>
          <a:stretch/>
        </p:blipFill>
        <p:spPr bwMode="auto">
          <a:xfrm>
            <a:off x="163034" y="5606360"/>
            <a:ext cx="4384036" cy="15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501008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5" name="Picture 2" descr="C:\Users\детский сад\Desktop\1676542349_grizly-club-p-klipart-ladoshki-khlopayut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3253" r="9542"/>
          <a:stretch/>
        </p:blipFill>
        <p:spPr bwMode="auto">
          <a:xfrm>
            <a:off x="4579679" y="5673044"/>
            <a:ext cx="4384036" cy="15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412776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Угадайте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3200" b="1" dirty="0" smtClean="0"/>
              <a:t>какому празднику соответствуют эти атрибуты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98123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68"/>
          <a:stretch/>
        </p:blipFill>
        <p:spPr bwMode="auto">
          <a:xfrm>
            <a:off x="-684584" y="3566159"/>
            <a:ext cx="13716000" cy="32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35"/>
          <a:stretch/>
        </p:blipFill>
        <p:spPr bwMode="auto">
          <a:xfrm>
            <a:off x="-179856" y="1110679"/>
            <a:ext cx="9509827" cy="245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24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68"/>
          <a:stretch/>
        </p:blipFill>
        <p:spPr bwMode="auto">
          <a:xfrm>
            <a:off x="-684584" y="3566159"/>
            <a:ext cx="13716000" cy="32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35"/>
          <a:stretch/>
        </p:blipFill>
        <p:spPr bwMode="auto">
          <a:xfrm>
            <a:off x="-179856" y="1110679"/>
            <a:ext cx="9509827" cy="245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7707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Здравствуй, лето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7160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7" y="1988840"/>
            <a:ext cx="200370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79" y="1844824"/>
            <a:ext cx="200370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80" y="1772816"/>
            <a:ext cx="200370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81" y="1781924"/>
            <a:ext cx="200370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8" y="4365104"/>
            <a:ext cx="1752591" cy="17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79" y="4365104"/>
            <a:ext cx="1752591" cy="17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34" y="4365104"/>
            <a:ext cx="1752591" cy="17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35" y="4365104"/>
            <a:ext cx="1752591" cy="17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42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12803"/>
            <a:ext cx="7521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Праздник Осени</a:t>
            </a:r>
            <a:endParaRPr lang="ru-RU" sz="8000" b="1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7" y="1988840"/>
            <a:ext cx="200370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79" y="1844824"/>
            <a:ext cx="200370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80" y="1772816"/>
            <a:ext cx="200370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81" y="1781924"/>
            <a:ext cx="200370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88" y="4365104"/>
            <a:ext cx="1752591" cy="17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79" y="4365104"/>
            <a:ext cx="1752591" cy="17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34" y="4365104"/>
            <a:ext cx="1752591" cy="17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35" y="4365104"/>
            <a:ext cx="1752591" cy="175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3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539"/>
            <a:ext cx="2160240" cy="21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30150"/>
            <a:ext cx="2160240" cy="21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4130149"/>
            <a:ext cx="2160240" cy="21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2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501008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31146" y="3923304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141222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1012" y="2638266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43347" y="2673170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59204" y="2757486"/>
            <a:ext cx="1728192" cy="1211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87396" y="2937507"/>
            <a:ext cx="1728192" cy="1211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68990" y="2638266"/>
            <a:ext cx="1728192" cy="1211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2839572"/>
            <a:ext cx="1728192" cy="1211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5361" y="404664"/>
            <a:ext cx="9159359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Автор технологии</a:t>
            </a:r>
          </a:p>
          <a:p>
            <a:pPr algn="ctr"/>
            <a:endParaRPr lang="ru-RU" sz="4000" b="1" dirty="0"/>
          </a:p>
          <a:p>
            <a:pPr algn="ctr"/>
            <a:endParaRPr lang="ru-RU" sz="4000" b="1" dirty="0" smtClean="0"/>
          </a:p>
          <a:p>
            <a:r>
              <a:rPr lang="ru-RU" sz="4800" b="1" dirty="0" smtClean="0"/>
              <a:t>   Боровик </a:t>
            </a:r>
          </a:p>
          <a:p>
            <a:r>
              <a:rPr lang="ru-RU" sz="4800" b="1" dirty="0" smtClean="0"/>
              <a:t>   Татьяна </a:t>
            </a:r>
          </a:p>
          <a:p>
            <a:r>
              <a:rPr lang="ru-RU" sz="4800" b="1" dirty="0" smtClean="0"/>
              <a:t>   Анатольевна</a:t>
            </a:r>
            <a:endParaRPr lang="ru-RU" sz="4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51251" y="3423696"/>
            <a:ext cx="1728192" cy="1211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8" t="26466" r="12919" b="30772"/>
          <a:stretch/>
        </p:blipFill>
        <p:spPr bwMode="auto">
          <a:xfrm>
            <a:off x="4355976" y="1700808"/>
            <a:ext cx="4110970" cy="40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1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12803"/>
            <a:ext cx="7521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Новый год</a:t>
            </a:r>
            <a:endParaRPr lang="ru-RU" sz="8000" b="1" dirty="0"/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539"/>
            <a:ext cx="2160240" cy="21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30150"/>
            <a:ext cx="2160240" cy="21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4130149"/>
            <a:ext cx="2160240" cy="219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58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" y="1916832"/>
            <a:ext cx="1886203" cy="20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45" y="1916832"/>
            <a:ext cx="1886203" cy="20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1886203" cy="20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99" y="4509120"/>
            <a:ext cx="2155999" cy="18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27" y="4509119"/>
            <a:ext cx="2155999" cy="18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2155999" cy="18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59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212803"/>
            <a:ext cx="7521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Масленица</a:t>
            </a:r>
            <a:endParaRPr lang="ru-RU" sz="8000" b="1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6" y="1916832"/>
            <a:ext cx="1886203" cy="20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45" y="1916832"/>
            <a:ext cx="1886203" cy="20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1886203" cy="20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99" y="4509120"/>
            <a:ext cx="2155999" cy="18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27" y="4509119"/>
            <a:ext cx="2155999" cy="18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4"/>
            <a:ext cx="2155999" cy="18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47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702983"/>
            <a:ext cx="1584176" cy="24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46277"/>
            <a:ext cx="1584176" cy="24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24349"/>
            <a:ext cx="1584176" cy="24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46277"/>
            <a:ext cx="1584176" cy="24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38039"/>
            <a:ext cx="1375883" cy="24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38039"/>
            <a:ext cx="1375883" cy="24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64070"/>
            <a:ext cx="1375883" cy="24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30" y="1259967"/>
            <a:ext cx="1375883" cy="24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934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7491"/>
            <a:ext cx="7521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8 марта</a:t>
            </a:r>
            <a:endParaRPr lang="ru-RU" sz="8000" b="1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702983"/>
            <a:ext cx="1584176" cy="24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46277"/>
            <a:ext cx="1584176" cy="24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24349"/>
            <a:ext cx="1584176" cy="24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46277"/>
            <a:ext cx="1584176" cy="24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38039"/>
            <a:ext cx="1375883" cy="24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38039"/>
            <a:ext cx="1375883" cy="24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64070"/>
            <a:ext cx="1375883" cy="24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330" y="1259967"/>
            <a:ext cx="1375883" cy="248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381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5" y="1393368"/>
            <a:ext cx="4202449" cy="260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84" y="1545768"/>
            <a:ext cx="4202449" cy="260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t="14693" r="5362" b="20191"/>
          <a:stretch/>
        </p:blipFill>
        <p:spPr bwMode="auto">
          <a:xfrm>
            <a:off x="2436911" y="4000501"/>
            <a:ext cx="3681826" cy="2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19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44624" y="57491"/>
            <a:ext cx="11377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Праздник русского валенка</a:t>
            </a:r>
            <a:endParaRPr lang="ru-RU" sz="5400" b="1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5" y="1393368"/>
            <a:ext cx="4202449" cy="260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84" y="1545768"/>
            <a:ext cx="4202449" cy="260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t="14693" r="5362" b="20191"/>
          <a:stretch/>
        </p:blipFill>
        <p:spPr bwMode="auto">
          <a:xfrm>
            <a:off x="2436911" y="4000501"/>
            <a:ext cx="3681826" cy="2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97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0930"/>
            <a:ext cx="2610023" cy="27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15" y="1052736"/>
            <a:ext cx="2610023" cy="27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3927547"/>
            <a:ext cx="2930452" cy="29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5238" y="3825976"/>
            <a:ext cx="2930452" cy="29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73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57491"/>
            <a:ext cx="7521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Сороки</a:t>
            </a:r>
            <a:endParaRPr lang="ru-RU" sz="8000" b="1" dirty="0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610023" cy="27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2610023" cy="27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3927547"/>
            <a:ext cx="2930452" cy="29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5238" y="3825976"/>
            <a:ext cx="2930452" cy="29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13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3107" y="588233"/>
            <a:ext cx="9036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Практическое задание</a:t>
            </a:r>
          </a:p>
          <a:p>
            <a:pPr algn="ctr"/>
            <a:endParaRPr lang="ru-RU" sz="5400" b="1" dirty="0" smtClean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dirty="0" smtClean="0"/>
              <a:t>Разделитесь «на 2 голоса»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dirty="0" smtClean="0"/>
              <a:t>Выберите двух дирижёров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dirty="0" smtClean="0"/>
              <a:t>Выберите тему и музыку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dirty="0" smtClean="0"/>
              <a:t>Подберите атрибуты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ru-RU" sz="3600" dirty="0" smtClean="0"/>
              <a:t>Исполните композицию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ru-RU" sz="3600" dirty="0"/>
          </a:p>
        </p:txBody>
      </p:sp>
      <p:pic>
        <p:nvPicPr>
          <p:cNvPr id="3" name="Picture 2" descr="C:\Users\детский сад\Desktop\1676542349_grizly-club-p-klipart-ladoshki-khlopayut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3253" r="9542"/>
          <a:stretch/>
        </p:blipFill>
        <p:spPr bwMode="auto">
          <a:xfrm>
            <a:off x="107504" y="5666546"/>
            <a:ext cx="3455611" cy="124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детский сад\Desktop\1676542349_grizly-club-p-klipart-ladoshki-khlopayut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3253" r="9542"/>
          <a:stretch/>
        </p:blipFill>
        <p:spPr bwMode="auto">
          <a:xfrm>
            <a:off x="2987824" y="5684479"/>
            <a:ext cx="3455611" cy="124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детский сад\Desktop\1676542349_grizly-club-p-klipart-ladoshki-khlopayut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3253" r="9542"/>
          <a:stretch/>
        </p:blipFill>
        <p:spPr bwMode="auto">
          <a:xfrm>
            <a:off x="5842790" y="5684478"/>
            <a:ext cx="3455611" cy="124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58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тский сад\Desktop\1676542349_grizly-club-p-klipart-ladoshki-khlopayut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3253" r="9542"/>
          <a:stretch/>
        </p:blipFill>
        <p:spPr bwMode="auto">
          <a:xfrm>
            <a:off x="163034" y="5384460"/>
            <a:ext cx="4384036" cy="15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501008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1012" y="2638266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91497"/>
            <a:ext cx="91593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Данная технология направлена </a:t>
            </a:r>
          </a:p>
          <a:p>
            <a:pPr algn="ctr"/>
            <a:r>
              <a:rPr lang="ru-RU" sz="4400" b="1" dirty="0" smtClean="0"/>
              <a:t>на развитие</a:t>
            </a:r>
          </a:p>
          <a:p>
            <a:pPr algn="ctr"/>
            <a:endParaRPr lang="ru-RU" sz="3600" b="1" dirty="0" smtClean="0"/>
          </a:p>
          <a:p>
            <a:pPr marL="900113" indent="-363538">
              <a:buFont typeface="Arial" panose="020B0604020202020204" pitchFamily="34" charset="0"/>
              <a:buChar char="•"/>
            </a:pPr>
            <a:r>
              <a:rPr lang="ru-RU" sz="3200" b="1" dirty="0"/>
              <a:t>внимания</a:t>
            </a:r>
          </a:p>
          <a:p>
            <a:pPr marL="900113" indent="-363538">
              <a:buFont typeface="Arial" panose="020B0604020202020204" pitchFamily="34" charset="0"/>
              <a:buChar char="•"/>
            </a:pPr>
            <a:r>
              <a:rPr lang="ru-RU" sz="3200" b="1" dirty="0" smtClean="0"/>
              <a:t>чувства ритма</a:t>
            </a:r>
          </a:p>
          <a:p>
            <a:pPr marL="900113" indent="-363538">
              <a:buFont typeface="Arial" panose="020B0604020202020204" pitchFamily="34" charset="0"/>
              <a:buChar char="•"/>
            </a:pPr>
            <a:r>
              <a:rPr lang="ru-RU" sz="3200" b="1" dirty="0"/>
              <a:t>а</a:t>
            </a:r>
            <a:r>
              <a:rPr lang="ru-RU" sz="3200" b="1" dirty="0" smtClean="0"/>
              <a:t>нсамблевой слаженности</a:t>
            </a:r>
          </a:p>
          <a:p>
            <a:pPr marL="900113" indent="-363538">
              <a:buFont typeface="Arial" panose="020B0604020202020204" pitchFamily="34" charset="0"/>
              <a:buChar char="•"/>
            </a:pPr>
            <a:r>
              <a:rPr lang="ru-RU" sz="3200" b="1" dirty="0"/>
              <a:t>координации движений</a:t>
            </a:r>
          </a:p>
          <a:p>
            <a:pPr marL="900113" indent="-363538">
              <a:buFont typeface="Arial" panose="020B0604020202020204" pitchFamily="34" charset="0"/>
              <a:buChar char="•"/>
            </a:pPr>
            <a:r>
              <a:rPr lang="ru-RU" sz="3200" b="1" dirty="0" smtClean="0"/>
              <a:t>двигательной импровизации.</a:t>
            </a:r>
          </a:p>
          <a:p>
            <a:pPr algn="ctr"/>
            <a:endParaRPr lang="ru-RU" sz="2800" b="1" dirty="0"/>
          </a:p>
        </p:txBody>
      </p:sp>
      <p:pic>
        <p:nvPicPr>
          <p:cNvPr id="15" name="Picture 2" descr="C:\Users\детский сад\Desktop\1676542349_grizly-club-p-klipart-ladoshki-khlopayut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3253" r="9542"/>
          <a:stretch/>
        </p:blipFill>
        <p:spPr bwMode="auto">
          <a:xfrm>
            <a:off x="4579679" y="5348549"/>
            <a:ext cx="4384036" cy="15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кий сад\Desktop\1676542349_grizly-club-p-klipart-ladoshki-khlopayut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" y="2757487"/>
            <a:ext cx="9144000" cy="41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908720"/>
            <a:ext cx="71288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БРАВО!!!</a:t>
            </a:r>
            <a:endParaRPr lang="ru-RU" sz="10000" b="1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049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895" y="404664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А почему бы и нет?</a:t>
            </a:r>
          </a:p>
          <a:p>
            <a:pPr algn="ctr"/>
            <a:endParaRPr lang="ru-RU" sz="5400" b="1" dirty="0" smtClean="0"/>
          </a:p>
          <a:p>
            <a:pPr algn="ctr"/>
            <a:endParaRPr lang="ru-RU" sz="3600" dirty="0"/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User\Downloads\д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b="2466"/>
          <a:stretch/>
        </p:blipFill>
        <p:spPr bwMode="auto">
          <a:xfrm>
            <a:off x="1317914" y="1412776"/>
            <a:ext cx="6552367" cy="525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27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501008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1012" y="2638266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91497"/>
            <a:ext cx="915935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Данная технология направлена </a:t>
            </a:r>
          </a:p>
          <a:p>
            <a:pPr algn="ctr"/>
            <a:r>
              <a:rPr lang="ru-RU" sz="4400" b="1" dirty="0" smtClean="0"/>
              <a:t>на </a:t>
            </a:r>
            <a:r>
              <a:rPr lang="ru-RU" sz="4400" b="1" dirty="0" smtClean="0"/>
              <a:t>развитие ???</a:t>
            </a:r>
            <a:endParaRPr lang="ru-RU" sz="4400" b="1" dirty="0" smtClean="0"/>
          </a:p>
          <a:p>
            <a:pPr algn="ctr"/>
            <a:endParaRPr lang="ru-RU" sz="4400" b="1" dirty="0" smtClean="0"/>
          </a:p>
          <a:p>
            <a:pPr marL="536575"/>
            <a:r>
              <a:rPr lang="ru-RU" sz="3200" b="1" dirty="0" smtClean="0"/>
              <a:t>               </a:t>
            </a:r>
            <a:endParaRPr lang="ru-RU" sz="2800" b="1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2791359"/>
              </p:ext>
            </p:extLst>
          </p:nvPr>
        </p:nvGraphicFramePr>
        <p:xfrm>
          <a:off x="-108520" y="1916832"/>
          <a:ext cx="10441160" cy="6438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1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082" y="188640"/>
            <a:ext cx="8077852" cy="60939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1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1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внимание!</a:t>
            </a:r>
            <a:endParaRPr lang="ru-RU" sz="13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934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тский сад\Desktop\1676542349_grizly-club-p-klipart-ladoshki-khlopayut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3253" r="9542"/>
          <a:stretch/>
        </p:blipFill>
        <p:spPr bwMode="auto">
          <a:xfrm>
            <a:off x="163034" y="5384460"/>
            <a:ext cx="4384036" cy="15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501008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5" name="Picture 2" descr="C:\Users\детский сад\Desktop\1676542349_grizly-club-p-klipart-ladoshki-khlopayut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3253" r="9542"/>
          <a:stretch/>
        </p:blipFill>
        <p:spPr bwMode="auto">
          <a:xfrm>
            <a:off x="4579679" y="5348549"/>
            <a:ext cx="4384036" cy="15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02" y="148478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Суть технологии заключается </a:t>
            </a:r>
          </a:p>
          <a:p>
            <a:pPr algn="ctr"/>
            <a:r>
              <a:rPr lang="ru-RU" sz="4400" b="1" dirty="0" smtClean="0"/>
              <a:t>в следующем: </a:t>
            </a:r>
          </a:p>
        </p:txBody>
      </p:sp>
    </p:spTree>
    <p:extLst>
      <p:ext uri="{BB962C8B-B14F-4D97-AF65-F5344CB8AC3E}">
        <p14:creationId xmlns:p14="http://schemas.microsoft.com/office/powerpoint/2010/main" val="34829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5" t="19841" r="35286" b="9115"/>
          <a:stretch/>
        </p:blipFill>
        <p:spPr bwMode="auto">
          <a:xfrm>
            <a:off x="2123728" y="160337"/>
            <a:ext cx="5216252" cy="661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2924944"/>
            <a:ext cx="61206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" y="3146843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все участники делятся на «хор из двух голосов» </a:t>
            </a:r>
          </a:p>
        </p:txBody>
      </p:sp>
    </p:spTree>
    <p:extLst>
      <p:ext uri="{BB962C8B-B14F-4D97-AF65-F5344CB8AC3E}">
        <p14:creationId xmlns:p14="http://schemas.microsoft.com/office/powerpoint/2010/main" val="202233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40346" r="2159" b="30746"/>
          <a:stretch/>
        </p:blipFill>
        <p:spPr bwMode="auto">
          <a:xfrm>
            <a:off x="-7141" y="-3843808"/>
            <a:ext cx="5816015" cy="17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7"/>
          <a:stretch/>
        </p:blipFill>
        <p:spPr bwMode="auto">
          <a:xfrm>
            <a:off x="4418044" y="312738"/>
            <a:ext cx="4545206" cy="373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6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7"/>
          <a:stretch/>
        </p:blipFill>
        <p:spPr bwMode="auto">
          <a:xfrm flipH="1">
            <a:off x="-19935" y="2897206"/>
            <a:ext cx="5048944" cy="373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7975" y="550158"/>
            <a:ext cx="5585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и двух ведущих дирижеров</a:t>
            </a:r>
          </a:p>
        </p:txBody>
      </p:sp>
    </p:spTree>
    <p:extLst>
      <p:ext uri="{BB962C8B-B14F-4D97-AF65-F5344CB8AC3E}">
        <p14:creationId xmlns:p14="http://schemas.microsoft.com/office/powerpoint/2010/main" val="364398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1317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первую партию исполняют дети, сидящие на стульях, зеркально отражая движения дирижера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вторую партию копируют движения второго дирижера дети, стоящие позади</a:t>
            </a:r>
          </a:p>
        </p:txBody>
      </p:sp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58"/>
          <a:stretch/>
        </p:blipFill>
        <p:spPr bwMode="auto">
          <a:xfrm>
            <a:off x="191691" y="572905"/>
            <a:ext cx="4699645" cy="28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39"/>
          <a:stretch/>
        </p:blipFill>
        <p:spPr bwMode="auto">
          <a:xfrm>
            <a:off x="4891336" y="572905"/>
            <a:ext cx="3243014" cy="290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 b="11073"/>
          <a:stretch/>
        </p:blipFill>
        <p:spPr bwMode="auto">
          <a:xfrm>
            <a:off x="225277" y="2426597"/>
            <a:ext cx="5858891" cy="22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 r="50000" b="11073"/>
          <a:stretch/>
        </p:blipFill>
        <p:spPr bwMode="auto">
          <a:xfrm>
            <a:off x="6080657" y="2435353"/>
            <a:ext cx="2929445" cy="22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387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тский сад\Desktop\1676542349_grizly-club-p-klipart-ladoshki-khlopayut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3253" r="9542"/>
          <a:stretch/>
        </p:blipFill>
        <p:spPr bwMode="auto">
          <a:xfrm>
            <a:off x="163034" y="5384460"/>
            <a:ext cx="4384036" cy="15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501008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5" name="Picture 2" descr="C:\Users\детский сад\Desktop\1676542349_grizly-club-p-klipart-ladoshki-khlopayut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3253" r="9542"/>
          <a:stretch/>
        </p:blipFill>
        <p:spPr bwMode="auto">
          <a:xfrm>
            <a:off x="4579679" y="5348549"/>
            <a:ext cx="4384036" cy="15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79" y="476672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Музыка и предметы,</a:t>
            </a:r>
          </a:p>
          <a:p>
            <a:pPr marL="536575"/>
            <a:r>
              <a:rPr lang="ru-RU" sz="3200" b="1" dirty="0" smtClean="0"/>
              <a:t>которые дети держат в руках, подбираются  соответственно друг другу и теме занятия или праздника. </a:t>
            </a:r>
            <a:endParaRPr lang="ru-RU" sz="3200" b="1" dirty="0"/>
          </a:p>
          <a:p>
            <a:pPr marL="536575"/>
            <a:r>
              <a:rPr lang="ru-RU" sz="3200" b="1" dirty="0" smtClean="0"/>
              <a:t>    Предметы могут быть разнообразными, сделаны из бумаги, картона, ткани и др. </a:t>
            </a:r>
          </a:p>
          <a:p>
            <a:pPr marL="536575"/>
            <a:r>
              <a:rPr lang="ru-RU" sz="3200" b="1" dirty="0"/>
              <a:t> </a:t>
            </a:r>
            <a:r>
              <a:rPr lang="ru-RU" sz="3200" b="1" dirty="0" smtClean="0"/>
              <a:t>  Для удобства применения можно использовать палочки или резинки.</a:t>
            </a:r>
          </a:p>
          <a:p>
            <a:pPr marL="536575"/>
            <a:r>
              <a:rPr lang="ru-RU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34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етский сад\Desktop\1676542349_grizly-club-p-klipart-ladoshki-khlopayut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3253" r="9542"/>
          <a:stretch/>
        </p:blipFill>
        <p:spPr bwMode="auto">
          <a:xfrm>
            <a:off x="163034" y="5384460"/>
            <a:ext cx="4384036" cy="15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501008"/>
            <a:ext cx="172819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5" name="Picture 2" descr="C:\Users\детский сад\Desktop\1676542349_grizly-club-p-klipart-ladoshki-khlopayut-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33253" r="9542"/>
          <a:stretch/>
        </p:blipFill>
        <p:spPr bwMode="auto">
          <a:xfrm>
            <a:off x="4579679" y="5348549"/>
            <a:ext cx="4384036" cy="15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698" y="98946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Таким образом,</a:t>
            </a:r>
          </a:p>
          <a:p>
            <a:pPr algn="ctr"/>
            <a:endParaRPr lang="ru-RU" sz="4400" b="1" dirty="0" smtClean="0"/>
          </a:p>
          <a:p>
            <a:pPr marL="536575"/>
            <a:r>
              <a:rPr lang="ru-RU" sz="3200" dirty="0"/>
              <a:t>в</a:t>
            </a:r>
            <a:r>
              <a:rPr lang="ru-RU" sz="3200" dirty="0" smtClean="0"/>
              <a:t> зависимости от выбранного музыкального материала, темы, сезона, сюжета, поставленных </a:t>
            </a:r>
            <a:r>
              <a:rPr lang="ru-RU" sz="3200" dirty="0"/>
              <a:t>задач </a:t>
            </a:r>
            <a:r>
              <a:rPr lang="ru-RU" sz="3200" dirty="0" smtClean="0"/>
              <a:t>получаются </a:t>
            </a:r>
            <a:r>
              <a:rPr lang="ru-RU" sz="3200" dirty="0"/>
              <a:t>самые </a:t>
            </a:r>
            <a:r>
              <a:rPr lang="ru-RU" sz="3200" dirty="0" smtClean="0"/>
              <a:t>разные по настроению и характеру композиции. </a:t>
            </a:r>
          </a:p>
        </p:txBody>
      </p:sp>
    </p:spTree>
    <p:extLst>
      <p:ext uri="{BB962C8B-B14F-4D97-AF65-F5344CB8AC3E}">
        <p14:creationId xmlns:p14="http://schemas.microsoft.com/office/powerpoint/2010/main" val="29593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278</Words>
  <Application>Microsoft Office PowerPoint</Application>
  <PresentationFormat>Экран (4:3)</PresentationFormat>
  <Paragraphs>80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User</cp:lastModifiedBy>
  <cp:revision>30</cp:revision>
  <dcterms:created xsi:type="dcterms:W3CDTF">2025-03-11T09:13:01Z</dcterms:created>
  <dcterms:modified xsi:type="dcterms:W3CDTF">2025-03-19T10:46:34Z</dcterms:modified>
</cp:coreProperties>
</file>