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prstTxWarp prst="textWave1">
              <a:avLst/>
            </a:prstTxWarp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Овощи, фрукты и ягоды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57826"/>
            <a:ext cx="7343804" cy="1000132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 подготовила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О.А Альшевская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Учитель -логопед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vsetrts.ru/images/article/1569234997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098" y="-26146332"/>
            <a:ext cx="3435861" cy="2290574"/>
          </a:xfrm>
          <a:prstGeom prst="rect">
            <a:avLst/>
          </a:prstGeom>
          <a:noFill/>
        </p:spPr>
      </p:pic>
      <p:pic>
        <p:nvPicPr>
          <p:cNvPr id="8200" name="Picture 8" descr="https://vsetrts.ru/images/article/1569234997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71866" y="-25646266"/>
            <a:ext cx="1440000" cy="960000"/>
          </a:xfrm>
          <a:prstGeom prst="rect">
            <a:avLst/>
          </a:prstGeom>
          <a:noFill/>
        </p:spPr>
      </p:pic>
      <p:pic>
        <p:nvPicPr>
          <p:cNvPr id="8202" name="Picture 10" descr="https://vsetrts.ru/images/article/1569234997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003456"/>
            <a:ext cx="1440000" cy="960000"/>
          </a:xfrm>
          <a:prstGeom prst="rect">
            <a:avLst/>
          </a:prstGeom>
          <a:noFill/>
        </p:spPr>
      </p:pic>
      <p:pic>
        <p:nvPicPr>
          <p:cNvPr id="10" name="Picture 2" descr="https://vsetrts.ru/images/article/1569234997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098" y="-26217770"/>
            <a:ext cx="3435861" cy="2290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93978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«Составь и произнеси правильно»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«назови ласково»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ello_html_18afbb6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9" y="1210831"/>
            <a:ext cx="8302136" cy="550431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79690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Назови «Какое варенье сваришь?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22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071546"/>
            <a:ext cx="7072362" cy="5304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reen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423430"/>
            <a:ext cx="7603645" cy="5702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epimage-dud1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6357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72547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Назови овощи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928670"/>
            <a:ext cx="7500990" cy="5752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6540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Разложи овощи и фрукты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071546"/>
            <a:ext cx="5929353" cy="5235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«Поварёнок»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Выбери продукты из чего ты будешь готовить компот, суп и печь блины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8034_html_m1e4525c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9744" y="1600200"/>
            <a:ext cx="5509776" cy="4701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Варим Борщ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Назови, какие продукты варятся в борще?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915278_14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79690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Игра: Какой, какая? Какое Какие?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392765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527" y="1142984"/>
            <a:ext cx="7595699" cy="5000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29697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Составь рассказ о овощах,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фруктах,ягодах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например: это яблоко. Яблоко зеленого, красного, желтого  цвета, круглой формы. На вкус кисло –сладкое,  растет в саду на деревьях, на ощупь  твёрдое. Из него можно сварить компот яблочный, сварить яблочное варенье, сделать яблочную шарлотку, постряпать пироги яблочные</a:t>
            </a:r>
            <a:r>
              <a:rPr lang="ru-RU" sz="1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494078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8279" y="1702910"/>
            <a:ext cx="6666487" cy="4655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Назови каких фруктов много?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93094440_large_4979214_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3" y="1348034"/>
            <a:ext cx="6429420" cy="4920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ello_html_6060bb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500042"/>
            <a:ext cx="7977748" cy="5983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57</Words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Овощи, фрукты и ягоды</vt:lpstr>
      <vt:lpstr>Назови овощи</vt:lpstr>
      <vt:lpstr>Разложи овощи и фрукты </vt:lpstr>
      <vt:lpstr>Игра «Поварёнок» Выбери продукты из чего ты будешь готовить компот, суп и печь блины</vt:lpstr>
      <vt:lpstr>Варим Борщ Назови, какие продукты варятся в борще?</vt:lpstr>
      <vt:lpstr>Игра: Какой, какая? Какое Какие?</vt:lpstr>
      <vt:lpstr>Составь рассказ о овощах, фруктах,ягодах например: это яблоко. Яблоко зеленого, красного, желтого  цвета, круглой формы. На вкус кисло –сладкое,  растет в саду на деревьях, на ощупь  твёрдое. Из него можно сварить компот яблочный, сварить яблочное варенье, сделать яблочную шарлотку, постряпать пироги яблочные.</vt:lpstr>
      <vt:lpstr>Назови каких фруктов много?</vt:lpstr>
      <vt:lpstr>Слайд 9</vt:lpstr>
      <vt:lpstr>«Составь и произнеси правильно» «назови ласково»</vt:lpstr>
      <vt:lpstr>Назови «Какое варенье сваришь?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Альшевская</dc:creator>
  <cp:lastModifiedBy>асус</cp:lastModifiedBy>
  <cp:revision>14</cp:revision>
  <dcterms:created xsi:type="dcterms:W3CDTF">2020-10-18T12:19:25Z</dcterms:created>
  <dcterms:modified xsi:type="dcterms:W3CDTF">2020-10-18T14:04:44Z</dcterms:modified>
</cp:coreProperties>
</file>