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1857364"/>
            <a:ext cx="72275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чистоговорки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1841242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ЗА-ЗА-ЗА - Вот идёт коза.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ЗА-ЗА-ЗА – На лугу стоит коза.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ЗУ-ЗУ-ЗУ - Мы пасём козу.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ЗУ-ЗУ-ЗУ - Мы видели козу.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ЗЕ-ЗЕ-ЗЕ - Дадим траву козе.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ЗЫ - ЗЫ - ЗЫ - Есть козлята у козы,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 – ЗУ – ЗУ - Веду козу,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ЗОЙ – ЗОЙ - ЗОЙ - Козлята с козой.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ЗОЙ-ЗОЙ-ЗОЙ – Бежит козленок за козой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14290"/>
            <a:ext cx="214314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2826127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428604"/>
            <a:ext cx="2928934" cy="285752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3714752"/>
            <a:ext cx="72152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КЫ-КЫ-КЫ - Быстро бегают коты.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КИ-КИ-КИ - Ловят рыбу рыбаки.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АК-АК-АК - В реке рак.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КЕ-КЕ-КЕ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Рыба плавает в реке.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КЕ-КЕ-КЕ - Ловят рыбу на реке.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2571744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ЛА-ЛА-ЛА - Лодка весело плыла.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ЛО-ЛО-ЛО - В лодке есть весло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ЛО-ЛО-ЛО - Поднимаем мы весло.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ЛИ-ЛИ-ЛИ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Улетели журавли.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ЛИ-ЛИ-ЛИ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Дни осенние пришли.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ЛИ-ЛИ-ЛИ - За окном метут метели.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ЛО-ЛО-ЛО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Домик снегом замело.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л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0"/>
            <a:ext cx="3600686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100" y="2357430"/>
            <a:ext cx="771530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- 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Строим дом.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ОМ-ОМ-ОМ - Мы построим новый дом.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ЫМ-ЫМ-ЫМ - Из трубы дым.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МА-МА-МА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сама.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МА-МА-МА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я делаю сама.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МЫ-МЫ-МЫ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Ждем зимы.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МИ-МИ-МИ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Меня за руку возьми.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МО-МО-МО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идем в кино.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285728"/>
            <a:ext cx="359092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000372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На-на-на</a:t>
            </a:r>
            <a:r>
              <a:rPr lang="ru-RU" sz="3200" dirty="0" smtClean="0"/>
              <a:t> - ночью светит всем луна</a:t>
            </a:r>
            <a:br>
              <a:rPr lang="ru-RU" sz="3200" dirty="0" smtClean="0"/>
            </a:br>
            <a:r>
              <a:rPr lang="ru-RU" sz="3200" b="1" dirty="0" smtClean="0"/>
              <a:t>Но-но-но</a:t>
            </a:r>
            <a:r>
              <a:rPr lang="ru-RU" sz="3200" dirty="0" smtClean="0"/>
              <a:t> - весь день распахнуто окно</a:t>
            </a:r>
            <a:br>
              <a:rPr lang="ru-RU" sz="3200" dirty="0" smtClean="0"/>
            </a:br>
            <a:r>
              <a:rPr lang="ru-RU" sz="3200" b="1" dirty="0" smtClean="0"/>
              <a:t>Он-он-он</a:t>
            </a:r>
            <a:r>
              <a:rPr lang="ru-RU" sz="3200" dirty="0" smtClean="0"/>
              <a:t> - я сплю и вижу добрый сон</a:t>
            </a:r>
            <a:br>
              <a:rPr lang="ru-RU" sz="3200" dirty="0" smtClean="0"/>
            </a:br>
            <a:r>
              <a:rPr lang="ru-RU" sz="3200" b="1" dirty="0" smtClean="0"/>
              <a:t>Ин-ин-ин </a:t>
            </a:r>
            <a:r>
              <a:rPr lang="ru-RU" sz="3200" dirty="0" smtClean="0"/>
              <a:t>- рыжий, сочный апельсин</a:t>
            </a:r>
            <a:br>
              <a:rPr lang="ru-RU" sz="3200" dirty="0" smtClean="0"/>
            </a:br>
            <a:r>
              <a:rPr lang="ru-RU" sz="3200" b="1" dirty="0" smtClean="0"/>
              <a:t>Ан-ан-ан </a:t>
            </a:r>
            <a:r>
              <a:rPr lang="ru-RU" sz="3200" dirty="0" smtClean="0"/>
              <a:t>- налито молоко в стакан</a:t>
            </a:r>
            <a:br>
              <a:rPr lang="ru-RU" sz="3200" dirty="0" smtClean="0"/>
            </a:br>
            <a:r>
              <a:rPr lang="ru-RU" sz="3200" b="1" dirty="0" smtClean="0"/>
              <a:t>Но-но-но</a:t>
            </a:r>
            <a:r>
              <a:rPr lang="ru-RU" sz="3200" dirty="0" smtClean="0"/>
              <a:t> - идем мы вечером в кино</a:t>
            </a:r>
            <a:endParaRPr lang="ru-RU" sz="3200" dirty="0"/>
          </a:p>
        </p:txBody>
      </p:sp>
      <p:pic>
        <p:nvPicPr>
          <p:cNvPr id="4" name="Рисунок 3" descr="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571480"/>
            <a:ext cx="3182499" cy="244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928934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Ап-ап-ап</a:t>
            </a:r>
            <a:r>
              <a:rPr lang="ru-RU" sz="3200" dirty="0" smtClean="0"/>
              <a:t> - раздается храп.</a:t>
            </a:r>
            <a:br>
              <a:rPr lang="ru-RU" sz="3200" dirty="0" smtClean="0"/>
            </a:br>
            <a:r>
              <a:rPr lang="ru-RU" sz="3200" dirty="0" err="1" smtClean="0"/>
              <a:t>Ип-ип-ип</a:t>
            </a:r>
            <a:r>
              <a:rPr lang="ru-RU" sz="3200" dirty="0" smtClean="0"/>
              <a:t> - где-то слышен хрип.</a:t>
            </a:r>
            <a:br>
              <a:rPr lang="ru-RU" sz="3200" dirty="0" smtClean="0"/>
            </a:br>
            <a:r>
              <a:rPr lang="ru-RU" sz="3200" dirty="0" smtClean="0"/>
              <a:t>Оп-оп-оп - очень толстый поп.</a:t>
            </a:r>
            <a:br>
              <a:rPr lang="ru-RU" sz="3200" dirty="0" smtClean="0"/>
            </a:br>
            <a:r>
              <a:rPr lang="ru-RU" sz="3200" dirty="0" smtClean="0"/>
              <a:t>Оп-оп-оп - нажимаем стоп.</a:t>
            </a:r>
            <a:br>
              <a:rPr lang="ru-RU" sz="3200" dirty="0" smtClean="0"/>
            </a:br>
            <a:r>
              <a:rPr lang="ru-RU" sz="3200" dirty="0" err="1" smtClean="0"/>
              <a:t>По-по-по</a:t>
            </a:r>
            <a:r>
              <a:rPr lang="ru-RU" sz="3200" dirty="0" smtClean="0"/>
              <a:t> - наш трамвай идет в депо.</a:t>
            </a:r>
            <a:br>
              <a:rPr lang="ru-RU" sz="3200" dirty="0" smtClean="0"/>
            </a:br>
            <a:r>
              <a:rPr lang="ru-RU" sz="3200" dirty="0" err="1" smtClean="0"/>
              <a:t>Уп-уп-уп</a:t>
            </a:r>
            <a:r>
              <a:rPr lang="ru-RU" sz="3200" dirty="0" smtClean="0"/>
              <a:t> - ешьте, дети, суп.</a:t>
            </a:r>
            <a:br>
              <a:rPr lang="ru-RU" sz="3200" dirty="0" smtClean="0"/>
            </a:br>
            <a:r>
              <a:rPr lang="ru-RU" sz="3200" dirty="0" err="1" smtClean="0"/>
              <a:t>Яп-яп-яп</a:t>
            </a:r>
            <a:r>
              <a:rPr lang="ru-RU" sz="3200" dirty="0" smtClean="0"/>
              <a:t> - не делай все тяп-ляп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п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8860" y="0"/>
            <a:ext cx="4976083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48800"/>
            <a:ext cx="76438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Ря-ря-ря</a:t>
            </a:r>
            <a:r>
              <a:rPr lang="ru-RU" sz="3200" dirty="0" smtClean="0"/>
              <a:t>: алая заря.</a:t>
            </a:r>
            <a:br>
              <a:rPr lang="ru-RU" sz="3200" dirty="0" smtClean="0"/>
            </a:br>
            <a:r>
              <a:rPr lang="ru-RU" sz="3200" dirty="0" err="1" smtClean="0"/>
              <a:t>Рю-рю-рю</a:t>
            </a:r>
            <a:r>
              <a:rPr lang="ru-RU" sz="3200" dirty="0" smtClean="0"/>
              <a:t>: рисую я зарю.</a:t>
            </a:r>
            <a:br>
              <a:rPr lang="ru-RU" sz="3200" dirty="0" smtClean="0"/>
            </a:br>
            <a:r>
              <a:rPr lang="ru-RU" sz="3200" dirty="0" err="1" smtClean="0"/>
              <a:t>Ри-ри-ри</a:t>
            </a:r>
            <a:r>
              <a:rPr lang="ru-RU" sz="3200" dirty="0" smtClean="0"/>
              <a:t>: чисто говори.</a:t>
            </a:r>
            <a:br>
              <a:rPr lang="ru-RU" sz="3200" dirty="0" smtClean="0"/>
            </a:br>
            <a:r>
              <a:rPr lang="ru-RU" sz="3200" dirty="0" err="1" smtClean="0"/>
              <a:t>Ра-ра-ра</a:t>
            </a:r>
            <a:r>
              <a:rPr lang="ru-RU" sz="3200" dirty="0" smtClean="0"/>
              <a:t>: в школу мне пора.</a:t>
            </a:r>
            <a:br>
              <a:rPr lang="ru-RU" sz="3200" dirty="0" smtClean="0"/>
            </a:br>
            <a:r>
              <a:rPr lang="ru-RU" sz="3200" dirty="0" smtClean="0"/>
              <a:t>Ре-ре-ре: игры во дворе.</a:t>
            </a:r>
            <a:br>
              <a:rPr lang="ru-RU" sz="3200" dirty="0" smtClean="0"/>
            </a:br>
            <a:r>
              <a:rPr lang="ru-RU" sz="3200" dirty="0" err="1" smtClean="0"/>
              <a:t>Ро-ро-ро</a:t>
            </a:r>
            <a:r>
              <a:rPr lang="ru-RU" sz="3200" dirty="0" smtClean="0"/>
              <a:t>: легкое перо.</a:t>
            </a:r>
            <a:br>
              <a:rPr lang="ru-RU" sz="3200" dirty="0" smtClean="0"/>
            </a:br>
            <a:r>
              <a:rPr lang="ru-RU" sz="3200" dirty="0" err="1" smtClean="0"/>
              <a:t>Ры-ры-ры</a:t>
            </a:r>
            <a:r>
              <a:rPr lang="ru-RU" sz="3200" dirty="0" smtClean="0"/>
              <a:t>: стихи для детворы.</a:t>
            </a:r>
            <a:br>
              <a:rPr lang="ru-RU" sz="3200" dirty="0" smtClean="0"/>
            </a:br>
            <a:r>
              <a:rPr lang="ru-RU" sz="3200" dirty="0" err="1" smtClean="0"/>
              <a:t>Ру-ру-ру</a:t>
            </a:r>
            <a:r>
              <a:rPr lang="ru-RU" sz="3200" dirty="0" smtClean="0"/>
              <a:t>: развлекаем детвору. </a:t>
            </a:r>
            <a:br>
              <a:rPr lang="ru-RU" sz="3200" dirty="0" smtClean="0"/>
            </a:br>
            <a:r>
              <a:rPr lang="ru-RU" sz="3200" dirty="0" smtClean="0"/>
              <a:t>Ар-ар-ар: из кастрюли валит пар.</a:t>
            </a:r>
            <a:br>
              <a:rPr lang="ru-RU" sz="3200" dirty="0" smtClean="0"/>
            </a:br>
            <a:r>
              <a:rPr lang="ru-RU" sz="3200" dirty="0" smtClean="0"/>
              <a:t>Ор-ор-ор: разгорелся у нас спор.</a:t>
            </a:r>
            <a:br>
              <a:rPr lang="ru-RU" sz="3200" dirty="0" smtClean="0"/>
            </a:br>
            <a:r>
              <a:rPr lang="ru-RU" sz="3200" dirty="0" err="1" smtClean="0"/>
              <a:t>Ир-ир-ир</a:t>
            </a:r>
            <a:r>
              <a:rPr lang="ru-RU" sz="3200" dirty="0" smtClean="0"/>
              <a:t>: роту строит командир</a:t>
            </a:r>
            <a:endParaRPr lang="ru-RU" sz="3200" dirty="0"/>
          </a:p>
        </p:txBody>
      </p:sp>
      <p:pic>
        <p:nvPicPr>
          <p:cNvPr id="3" name="Рисунок 2" descr="р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0"/>
            <a:ext cx="2905122" cy="340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41242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Ся-ся-ся</a:t>
            </a:r>
            <a:r>
              <a:rPr lang="ru-RU" sz="3200" dirty="0" smtClean="0"/>
              <a:t>, </a:t>
            </a:r>
            <a:r>
              <a:rPr lang="ru-RU" sz="3200" dirty="0" err="1" smtClean="0"/>
              <a:t>ся-ся-ся</a:t>
            </a:r>
            <a:r>
              <a:rPr lang="ru-RU" sz="3200" dirty="0" smtClean="0"/>
              <a:t> - не поймали карася.</a:t>
            </a:r>
            <a:br>
              <a:rPr lang="ru-RU" sz="3200" dirty="0" smtClean="0"/>
            </a:br>
            <a:r>
              <a:rPr lang="ru-RU" sz="3200" dirty="0" smtClean="0"/>
              <a:t>Се-се-се, се-се-се - карасей ловили все.</a:t>
            </a:r>
            <a:br>
              <a:rPr lang="ru-RU" sz="3200" dirty="0" smtClean="0"/>
            </a:br>
            <a:r>
              <a:rPr lang="ru-RU" sz="3200" dirty="0" smtClean="0"/>
              <a:t>Си-си-си, си-си-си - в водоеме караси.</a:t>
            </a:r>
            <a:br>
              <a:rPr lang="ru-RU" sz="3200" dirty="0" smtClean="0"/>
            </a:br>
            <a:r>
              <a:rPr lang="ru-RU" sz="3200" dirty="0" err="1" smtClean="0"/>
              <a:t>Ся-ся-ся</a:t>
            </a:r>
            <a:r>
              <a:rPr lang="ru-RU" sz="3200" dirty="0" smtClean="0"/>
              <a:t>, </a:t>
            </a:r>
            <a:r>
              <a:rPr lang="ru-RU" sz="3200" dirty="0" err="1" smtClean="0"/>
              <a:t>ся-ся-ся</a:t>
            </a:r>
            <a:r>
              <a:rPr lang="ru-RU" sz="3200" dirty="0" smtClean="0"/>
              <a:t> - вот поймать бы карася!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Са-са-са</a:t>
            </a:r>
            <a:r>
              <a:rPr lang="ru-RU" sz="3200" dirty="0" smtClean="0"/>
              <a:t>, </a:t>
            </a:r>
            <a:r>
              <a:rPr lang="ru-RU" sz="3200" dirty="0" err="1" smtClean="0"/>
              <a:t>са-са-са</a:t>
            </a:r>
            <a:r>
              <a:rPr lang="ru-RU" sz="3200" dirty="0" smtClean="0"/>
              <a:t> - ой-ой-ой летит оса!</a:t>
            </a:r>
            <a:br>
              <a:rPr lang="ru-RU" sz="3200" dirty="0" smtClean="0"/>
            </a:br>
            <a:r>
              <a:rPr lang="ru-RU" sz="3200" dirty="0" err="1" smtClean="0"/>
              <a:t>Сы-сы-сы</a:t>
            </a:r>
            <a:r>
              <a:rPr lang="ru-RU" sz="3200" dirty="0" smtClean="0"/>
              <a:t>, </a:t>
            </a:r>
            <a:r>
              <a:rPr lang="ru-RU" sz="3200" dirty="0" err="1" smtClean="0"/>
              <a:t>сы-сы-сы</a:t>
            </a:r>
            <a:r>
              <a:rPr lang="ru-RU" sz="3200" dirty="0" smtClean="0"/>
              <a:t> - не боимся мы осы!</a:t>
            </a:r>
            <a:br>
              <a:rPr lang="ru-RU" sz="3200" dirty="0" smtClean="0"/>
            </a:br>
            <a:r>
              <a:rPr lang="ru-RU" sz="3200" dirty="0" smtClean="0"/>
              <a:t>Су-су-су, су-су-су - видел кто из вас осу?</a:t>
            </a:r>
            <a:br>
              <a:rPr lang="ru-RU" sz="3200" dirty="0" smtClean="0"/>
            </a:br>
            <a:r>
              <a:rPr lang="ru-RU" sz="3200" dirty="0" err="1" smtClean="0"/>
              <a:t>Сы-сы-сы</a:t>
            </a:r>
            <a:r>
              <a:rPr lang="ru-RU" sz="3200" dirty="0" smtClean="0"/>
              <a:t>, </a:t>
            </a:r>
            <a:r>
              <a:rPr lang="ru-RU" sz="3200" dirty="0" err="1" smtClean="0"/>
              <a:t>сы-сы-сы</a:t>
            </a:r>
            <a:r>
              <a:rPr lang="ru-RU" sz="3200" dirty="0" smtClean="0"/>
              <a:t> - мы не видели осы.</a:t>
            </a:r>
            <a:br>
              <a:rPr lang="ru-RU" sz="3200" dirty="0" smtClean="0"/>
            </a:br>
            <a:r>
              <a:rPr lang="ru-RU" sz="3200" dirty="0" err="1" smtClean="0"/>
              <a:t>Са-са-са</a:t>
            </a:r>
            <a:r>
              <a:rPr lang="ru-RU" sz="3200" dirty="0" smtClean="0"/>
              <a:t>, </a:t>
            </a:r>
            <a:r>
              <a:rPr lang="ru-RU" sz="3200" dirty="0" err="1" smtClean="0"/>
              <a:t>са-са-са</a:t>
            </a:r>
            <a:r>
              <a:rPr lang="ru-RU" sz="3200" dirty="0" smtClean="0"/>
              <a:t> - отгадайте, где оса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с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-142900"/>
            <a:ext cx="3600686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74838"/>
            <a:ext cx="7572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Та-та-та – у нас дома чистота.</a:t>
            </a:r>
            <a:br>
              <a:rPr lang="ru-RU" sz="3200" dirty="0" smtClean="0"/>
            </a:br>
            <a:r>
              <a:rPr lang="ru-RU" sz="3200" dirty="0" smtClean="0"/>
              <a:t>Ты-ты-ты – сметану съели все коты.</a:t>
            </a:r>
            <a:br>
              <a:rPr lang="ru-RU" sz="3200" dirty="0" smtClean="0"/>
            </a:br>
            <a:r>
              <a:rPr lang="ru-RU" sz="3200" dirty="0" smtClean="0"/>
              <a:t>Ту-ту-ту – молоко налью коту.</a:t>
            </a:r>
            <a:br>
              <a:rPr lang="ru-RU" sz="3200" dirty="0" smtClean="0"/>
            </a:br>
            <a:r>
              <a:rPr lang="ru-RU" sz="3200" dirty="0" err="1" smtClean="0"/>
              <a:t>Ти-ти-ти</a:t>
            </a:r>
            <a:r>
              <a:rPr lang="ru-RU" sz="3200" dirty="0" smtClean="0"/>
              <a:t> – съели кашу мы почти.</a:t>
            </a:r>
            <a:br>
              <a:rPr lang="ru-RU" sz="3200" dirty="0" smtClean="0"/>
            </a:br>
            <a:r>
              <a:rPr lang="ru-RU" sz="3200" dirty="0" smtClean="0"/>
              <a:t>Тё-тё-тё – отложили мы шитьё.</a:t>
            </a:r>
            <a:br>
              <a:rPr lang="ru-RU" sz="3200" dirty="0" smtClean="0"/>
            </a:br>
            <a:r>
              <a:rPr lang="ru-RU" sz="3200" dirty="0" smtClean="0"/>
              <a:t>То-то-то –поиграли мы в лото.</a:t>
            </a:r>
            <a:br>
              <a:rPr lang="ru-RU" sz="3200" dirty="0" smtClean="0"/>
            </a:br>
            <a:r>
              <a:rPr lang="ru-RU" sz="3200" dirty="0" err="1" smtClean="0"/>
              <a:t>Ать-ать-ать</a:t>
            </a:r>
            <a:r>
              <a:rPr lang="ru-RU" sz="3200" dirty="0" smtClean="0"/>
              <a:t> – мы пойдем с тобой гулять.</a:t>
            </a:r>
            <a:br>
              <a:rPr lang="ru-RU" sz="3200" dirty="0" smtClean="0"/>
            </a:br>
            <a:r>
              <a:rPr lang="ru-RU" sz="3200" dirty="0" err="1" smtClean="0"/>
              <a:t>Ат-ат-ат</a:t>
            </a:r>
            <a:r>
              <a:rPr lang="ru-RU" sz="3200" dirty="0" smtClean="0"/>
              <a:t> – берем с собой самокат.</a:t>
            </a:r>
            <a:endParaRPr lang="ru-RU" sz="3200" dirty="0"/>
          </a:p>
        </p:txBody>
      </p:sp>
      <p:pic>
        <p:nvPicPr>
          <p:cNvPr id="3" name="Рисунок 2" descr="т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5074" y="214290"/>
            <a:ext cx="221457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071809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Уа-уа-уа – в коляске плачет детвора.</a:t>
            </a:r>
            <a:br>
              <a:rPr lang="ru-RU" sz="3200" dirty="0" smtClean="0"/>
            </a:br>
            <a:r>
              <a:rPr lang="ru-RU" sz="3200" dirty="0" smtClean="0"/>
              <a:t>Ау-ау – кто потерялся, не пойму.</a:t>
            </a:r>
            <a:br>
              <a:rPr lang="ru-RU" sz="3200" dirty="0" smtClean="0"/>
            </a:br>
            <a:r>
              <a:rPr lang="ru-RU" sz="3200" dirty="0" err="1" smtClean="0"/>
              <a:t>У-у-у-у</a:t>
            </a:r>
            <a:r>
              <a:rPr lang="ru-RU" sz="3200" dirty="0" smtClean="0"/>
              <a:t> – воет волк в лесу.</a:t>
            </a:r>
            <a:br>
              <a:rPr lang="ru-RU" sz="3200" dirty="0" smtClean="0"/>
            </a:br>
            <a:r>
              <a:rPr lang="ru-RU" sz="3200" dirty="0" smtClean="0"/>
              <a:t>Ух-ух-ух – накалился наш утюг.</a:t>
            </a:r>
            <a:br>
              <a:rPr lang="ru-RU" sz="3200" dirty="0" smtClean="0"/>
            </a:br>
            <a:r>
              <a:rPr lang="ru-RU" sz="3200" dirty="0" err="1" smtClean="0"/>
              <a:t>Уч-уч-уч</a:t>
            </a:r>
            <a:r>
              <a:rPr lang="ru-RU" sz="3200" dirty="0" smtClean="0"/>
              <a:t> – светит в окно солнца луч.</a:t>
            </a:r>
            <a:br>
              <a:rPr lang="ru-RU" sz="3200" dirty="0" smtClean="0"/>
            </a:br>
            <a:r>
              <a:rPr lang="ru-RU" sz="3200" dirty="0" err="1" smtClean="0"/>
              <a:t>Ур-ур-ур</a:t>
            </a:r>
            <a:r>
              <a:rPr lang="ru-RU" sz="3200" dirty="0" smtClean="0"/>
              <a:t> – кошка нам сказала: «</a:t>
            </a:r>
            <a:r>
              <a:rPr lang="ru-RU" sz="3200" dirty="0" err="1" smtClean="0"/>
              <a:t>Мур</a:t>
            </a:r>
            <a:r>
              <a:rPr lang="ru-RU" sz="3200" dirty="0" smtClean="0"/>
              <a:t>!».</a:t>
            </a:r>
            <a:endParaRPr lang="ru-RU" sz="3200" dirty="0"/>
          </a:p>
        </p:txBody>
      </p:sp>
      <p:pic>
        <p:nvPicPr>
          <p:cNvPr id="3" name="Рисунок 2" descr="у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500042"/>
            <a:ext cx="254330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14338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Фа-фа-фа - в углу стоит софа. </a:t>
            </a:r>
            <a:br>
              <a:rPr lang="ru-RU" sz="3600" dirty="0" smtClean="0"/>
            </a:br>
            <a:r>
              <a:rPr lang="ru-RU" sz="3600" dirty="0" err="1" smtClean="0"/>
              <a:t>Аф-аф-аф</a:t>
            </a:r>
            <a:r>
              <a:rPr lang="ru-RU" sz="3600" dirty="0" smtClean="0"/>
              <a:t> - в замке живет граф. </a:t>
            </a:r>
            <a:br>
              <a:rPr lang="ru-RU" sz="3600" dirty="0" smtClean="0"/>
            </a:br>
            <a:r>
              <a:rPr lang="ru-RU" sz="3600" dirty="0" err="1" smtClean="0"/>
              <a:t>Фе-фе-фе</a:t>
            </a:r>
            <a:r>
              <a:rPr lang="ru-RU" sz="3600" dirty="0" smtClean="0"/>
              <a:t> - он живет в Уфе. </a:t>
            </a:r>
            <a:br>
              <a:rPr lang="ru-RU" sz="3600" dirty="0" smtClean="0"/>
            </a:br>
            <a:r>
              <a:rPr lang="ru-RU" sz="3600" dirty="0" err="1" smtClean="0"/>
              <a:t>Фэ-фэ-фэ</a:t>
            </a:r>
            <a:r>
              <a:rPr lang="ru-RU" sz="3600" dirty="0" smtClean="0"/>
              <a:t> - мы пойдем в кафе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ф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5985" y="642917"/>
            <a:ext cx="5429288" cy="321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28612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Ха-ха-ха, ха-ха-ха - есть у нас два петуха.</a:t>
            </a:r>
            <a:br>
              <a:rPr lang="ru-RU" sz="3200" dirty="0" smtClean="0"/>
            </a:br>
            <a:r>
              <a:rPr lang="ru-RU" sz="3200" dirty="0" smtClean="0"/>
              <a:t>Хи-хи-хи, хи-хи-хи - всё дерутся петухи.</a:t>
            </a:r>
            <a:br>
              <a:rPr lang="ru-RU" sz="3200" dirty="0" smtClean="0"/>
            </a:br>
            <a:r>
              <a:rPr lang="ru-RU" sz="3200" dirty="0" err="1" smtClean="0"/>
              <a:t>Ху-ху-ху</a:t>
            </a:r>
            <a:r>
              <a:rPr lang="ru-RU" sz="3200" dirty="0" smtClean="0"/>
              <a:t>, </a:t>
            </a:r>
            <a:r>
              <a:rPr lang="ru-RU" sz="3200" dirty="0" err="1" smtClean="0"/>
              <a:t>ху-ху-ху</a:t>
            </a:r>
            <a:r>
              <a:rPr lang="ru-RU" sz="3200" dirty="0" smtClean="0"/>
              <a:t> - клювы все у них в пуху.</a:t>
            </a:r>
            <a:br>
              <a:rPr lang="ru-RU" sz="3200" dirty="0" smtClean="0"/>
            </a:br>
            <a:r>
              <a:rPr lang="ru-RU" sz="3200" dirty="0" smtClean="0"/>
              <a:t>Хи-хи-хи, хи-хи-хи - хватит драться, петухи!</a:t>
            </a:r>
            <a:br>
              <a:rPr lang="ru-RU" sz="3200" dirty="0" smtClean="0"/>
            </a:br>
            <a:r>
              <a:rPr lang="ru-RU" sz="3200" dirty="0" smtClean="0"/>
              <a:t>Ха-ха-ха, ха-ха-ха - без хвостов два петуха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5" y="285728"/>
            <a:ext cx="478634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41333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Цо-цо-цо</a:t>
            </a:r>
            <a:r>
              <a:rPr lang="ru-RU" sz="3200" dirty="0" smtClean="0"/>
              <a:t>, </a:t>
            </a:r>
            <a:r>
              <a:rPr lang="ru-RU" sz="3200" dirty="0" err="1" smtClean="0"/>
              <a:t>цо-цо-цо</a:t>
            </a:r>
            <a:r>
              <a:rPr lang="ru-RU" sz="3200" dirty="0" smtClean="0"/>
              <a:t> курица снесла яйцо.</a:t>
            </a:r>
            <a:br>
              <a:rPr lang="ru-RU" sz="3200" dirty="0" smtClean="0"/>
            </a:br>
            <a:r>
              <a:rPr lang="ru-RU" sz="3200" dirty="0" err="1" smtClean="0"/>
              <a:t>Цу-цу-цу</a:t>
            </a:r>
            <a:r>
              <a:rPr lang="ru-RU" sz="3200" dirty="0" smtClean="0"/>
              <a:t>, </a:t>
            </a:r>
            <a:r>
              <a:rPr lang="ru-RU" sz="3200" dirty="0" err="1" smtClean="0"/>
              <a:t>цу-цу-цу</a:t>
            </a:r>
            <a:r>
              <a:rPr lang="ru-RU" sz="3200" dirty="0" smtClean="0"/>
              <a:t> киска тянется к яйцу.</a:t>
            </a:r>
            <a:br>
              <a:rPr lang="ru-RU" sz="3200" dirty="0" smtClean="0"/>
            </a:br>
            <a:r>
              <a:rPr lang="ru-RU" sz="3200" dirty="0" err="1" smtClean="0"/>
              <a:t>Ца-ца-ца</a:t>
            </a:r>
            <a:r>
              <a:rPr lang="ru-RU" sz="3200" dirty="0" smtClean="0"/>
              <a:t>, </a:t>
            </a:r>
            <a:r>
              <a:rPr lang="ru-RU" sz="3200" dirty="0" err="1" smtClean="0"/>
              <a:t>ца-ца-ца</a:t>
            </a:r>
            <a:r>
              <a:rPr lang="ru-RU" sz="3200" dirty="0" smtClean="0"/>
              <a:t> брысь, котенок, от яйца!</a:t>
            </a:r>
            <a:br>
              <a:rPr lang="ru-RU" sz="3200" dirty="0" smtClean="0"/>
            </a:br>
            <a:r>
              <a:rPr lang="ru-RU" sz="3200" dirty="0" err="1" smtClean="0"/>
              <a:t>Цу-цу-цу</a:t>
            </a:r>
            <a:r>
              <a:rPr lang="ru-RU" sz="3200" dirty="0" smtClean="0"/>
              <a:t>, </a:t>
            </a:r>
            <a:r>
              <a:rPr lang="ru-RU" sz="3200" dirty="0" err="1" smtClean="0"/>
              <a:t>цу-цу-цу</a:t>
            </a:r>
            <a:r>
              <a:rPr lang="ru-RU" sz="3200" dirty="0" smtClean="0"/>
              <a:t> не пускать его к яйцу!</a:t>
            </a:r>
            <a:br>
              <a:rPr lang="ru-RU" sz="3200" dirty="0" smtClean="0"/>
            </a:br>
            <a:r>
              <a:rPr lang="ru-RU" sz="3200" dirty="0" err="1" smtClean="0"/>
              <a:t>Цо-цо-цо</a:t>
            </a:r>
            <a:r>
              <a:rPr lang="ru-RU" sz="3200" dirty="0" smtClean="0"/>
              <a:t>, </a:t>
            </a:r>
            <a:r>
              <a:rPr lang="ru-RU" sz="3200" dirty="0" err="1" smtClean="0"/>
              <a:t>цо-цо-цо</a:t>
            </a:r>
            <a:r>
              <a:rPr lang="ru-RU" sz="3200" dirty="0" smtClean="0"/>
              <a:t> сами мы съедим яйцо.</a:t>
            </a:r>
            <a:br>
              <a:rPr lang="ru-RU" sz="3200" dirty="0" smtClean="0"/>
            </a:br>
            <a:r>
              <a:rPr lang="ru-RU" sz="3200" dirty="0" err="1" smtClean="0"/>
              <a:t>Цы-цы-цы</a:t>
            </a:r>
            <a:r>
              <a:rPr lang="ru-RU" sz="3200" dirty="0" smtClean="0"/>
              <a:t>, </a:t>
            </a:r>
            <a:r>
              <a:rPr lang="ru-RU" sz="3200" dirty="0" err="1" smtClean="0"/>
              <a:t>цы-цы-цы</a:t>
            </a:r>
            <a:r>
              <a:rPr lang="ru-RU" sz="3200" dirty="0" smtClean="0"/>
              <a:t> отогнали? Молодцы!</a:t>
            </a:r>
            <a:br>
              <a:rPr lang="ru-RU" sz="3200" dirty="0" smtClean="0"/>
            </a:br>
            <a:r>
              <a:rPr lang="ru-RU" sz="3200" dirty="0" err="1" smtClean="0"/>
              <a:t>Це-це-це</a:t>
            </a:r>
            <a:r>
              <a:rPr lang="ru-RU" sz="3200" dirty="0" smtClean="0"/>
              <a:t>, </a:t>
            </a:r>
            <a:r>
              <a:rPr lang="ru-RU" sz="3200" dirty="0" err="1" smtClean="0"/>
              <a:t>це-це-це</a:t>
            </a:r>
            <a:r>
              <a:rPr lang="ru-RU" sz="3200" dirty="0" smtClean="0"/>
              <a:t> вот вам сказка о яйце.</a:t>
            </a:r>
            <a:endParaRPr lang="ru-RU" sz="3200" dirty="0"/>
          </a:p>
        </p:txBody>
      </p:sp>
      <p:pic>
        <p:nvPicPr>
          <p:cNvPr id="3" name="Рисунок 2" descr="ц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0"/>
            <a:ext cx="3571900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714752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Ча-ча-ча-ча</a:t>
            </a:r>
            <a:r>
              <a:rPr lang="ru-RU" sz="3600" dirty="0" smtClean="0"/>
              <a:t>, - на столе горит свеча.</a:t>
            </a:r>
            <a:br>
              <a:rPr lang="ru-RU" sz="3600" dirty="0" smtClean="0"/>
            </a:br>
            <a:r>
              <a:rPr lang="ru-RU" sz="3600" dirty="0" err="1" smtClean="0"/>
              <a:t>Чо-чо-чо-чо</a:t>
            </a:r>
            <a:r>
              <a:rPr lang="ru-RU" sz="3600" dirty="0" smtClean="0"/>
              <a:t>, - ой, как свечке горячо.</a:t>
            </a:r>
            <a:br>
              <a:rPr lang="ru-RU" sz="3600" dirty="0" smtClean="0"/>
            </a:br>
            <a:r>
              <a:rPr lang="ru-RU" sz="3600" dirty="0" err="1" smtClean="0"/>
              <a:t>Чу-чу-чу-чу</a:t>
            </a:r>
            <a:r>
              <a:rPr lang="ru-RU" sz="3600" dirty="0" smtClean="0"/>
              <a:t>, - я подую на свечу.</a:t>
            </a:r>
            <a:br>
              <a:rPr lang="ru-RU" sz="3600" dirty="0" smtClean="0"/>
            </a:br>
            <a:r>
              <a:rPr lang="ru-RU" sz="3600" dirty="0" err="1" smtClean="0"/>
              <a:t>Чи-чи-чи-чи</a:t>
            </a:r>
            <a:r>
              <a:rPr lang="ru-RU" sz="3600" dirty="0" smtClean="0"/>
              <a:t>, - пламя сдую у свечи.</a:t>
            </a:r>
            <a:endParaRPr lang="ru-RU" sz="3600" dirty="0"/>
          </a:p>
        </p:txBody>
      </p:sp>
      <p:pic>
        <p:nvPicPr>
          <p:cNvPr id="3" name="Рисунок 2" descr="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357166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500306"/>
            <a:ext cx="6572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Ша-ша-ша-ша</a:t>
            </a:r>
            <a:r>
              <a:rPr lang="ru-RU" sz="3600" dirty="0" smtClean="0"/>
              <a:t>, - наша Таня хороша.</a:t>
            </a:r>
            <a:br>
              <a:rPr lang="ru-RU" sz="3600" dirty="0" smtClean="0"/>
            </a:br>
            <a:r>
              <a:rPr lang="ru-RU" sz="3600" dirty="0" err="1" smtClean="0"/>
              <a:t>Шо-шо-шо-шо</a:t>
            </a:r>
            <a:r>
              <a:rPr lang="ru-RU" sz="3600" dirty="0" smtClean="0"/>
              <a:t>, -  поёт хорошо.</a:t>
            </a:r>
            <a:br>
              <a:rPr lang="ru-RU" sz="3600" dirty="0" smtClean="0"/>
            </a:br>
            <a:r>
              <a:rPr lang="ru-RU" sz="3600" dirty="0" err="1" smtClean="0"/>
              <a:t>Шу-шу-шу-шу</a:t>
            </a:r>
            <a:r>
              <a:rPr lang="ru-RU" sz="3600" dirty="0" smtClean="0"/>
              <a:t>, - поёт песню малышу.</a:t>
            </a:r>
            <a:br>
              <a:rPr lang="ru-RU" sz="3600" dirty="0" smtClean="0"/>
            </a:br>
            <a:r>
              <a:rPr lang="ru-RU" sz="3600" dirty="0" err="1" smtClean="0"/>
              <a:t>Ши-ши-ши-ши</a:t>
            </a:r>
            <a:r>
              <a:rPr lang="ru-RU" sz="3600" dirty="0" smtClean="0"/>
              <a:t>, - любят песни малыши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42852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85992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Ощ-ощ-ощ</a:t>
            </a:r>
            <a:r>
              <a:rPr lang="ru-RU" sz="2800" dirty="0" smtClean="0"/>
              <a:t>, </a:t>
            </a:r>
            <a:r>
              <a:rPr lang="ru-RU" sz="2800" dirty="0" err="1" smtClean="0"/>
              <a:t>ощ-ощ-ощ</a:t>
            </a:r>
            <a:r>
              <a:rPr lang="ru-RU" sz="2800" dirty="0" smtClean="0"/>
              <a:t> - будем мы готовить борщ.</a:t>
            </a:r>
            <a:br>
              <a:rPr lang="ru-RU" sz="2800" dirty="0" smtClean="0"/>
            </a:br>
            <a:r>
              <a:rPr lang="ru-RU" sz="2800" dirty="0" err="1" smtClean="0"/>
              <a:t>Ща-ща-ща</a:t>
            </a:r>
            <a:r>
              <a:rPr lang="ru-RU" sz="2800" dirty="0" smtClean="0"/>
              <a:t>, </a:t>
            </a:r>
            <a:r>
              <a:rPr lang="ru-RU" sz="2800" dirty="0" err="1" smtClean="0"/>
              <a:t>ща-ща-ща</a:t>
            </a:r>
            <a:r>
              <a:rPr lang="ru-RU" sz="2800" dirty="0" smtClean="0"/>
              <a:t> - нету свеклы для борща.</a:t>
            </a:r>
            <a:br>
              <a:rPr lang="ru-RU" sz="2800" dirty="0" smtClean="0"/>
            </a:br>
            <a:r>
              <a:rPr lang="ru-RU" sz="2800" dirty="0" smtClean="0"/>
              <a:t>Щи-щи-щи, щи-щи-щи - приготовим лучше щи.</a:t>
            </a:r>
            <a:br>
              <a:rPr lang="ru-RU" sz="2800" dirty="0" smtClean="0"/>
            </a:br>
            <a:r>
              <a:rPr lang="ru-RU" sz="2800" dirty="0" err="1" smtClean="0"/>
              <a:t>Щу-щу-щу</a:t>
            </a:r>
            <a:r>
              <a:rPr lang="ru-RU" sz="2800" dirty="0" smtClean="0"/>
              <a:t>, </a:t>
            </a:r>
            <a:r>
              <a:rPr lang="ru-RU" sz="2800" dirty="0" err="1" smtClean="0"/>
              <a:t>щу-щу-щу</a:t>
            </a:r>
            <a:r>
              <a:rPr lang="ru-RU" sz="2800" dirty="0" smtClean="0"/>
              <a:t> - я капусту поищу.</a:t>
            </a:r>
            <a:br>
              <a:rPr lang="ru-RU" sz="2800" dirty="0" smtClean="0"/>
            </a:br>
            <a:r>
              <a:rPr lang="ru-RU" sz="2800" dirty="0" err="1" smtClean="0"/>
              <a:t>Ощ-ощ-ощ</a:t>
            </a:r>
            <a:r>
              <a:rPr lang="ru-RU" sz="2800" dirty="0" smtClean="0"/>
              <a:t>, </a:t>
            </a:r>
            <a:r>
              <a:rPr lang="ru-RU" sz="2800" dirty="0" err="1" smtClean="0"/>
              <a:t>ощ-ощ-ощ</a:t>
            </a:r>
            <a:r>
              <a:rPr lang="ru-RU" sz="2800" dirty="0" smtClean="0"/>
              <a:t> - не клади в кастрюлю хвощ!</a:t>
            </a:r>
            <a:br>
              <a:rPr lang="ru-RU" sz="2800" dirty="0" smtClean="0"/>
            </a:br>
            <a:r>
              <a:rPr lang="ru-RU" sz="2800" dirty="0" err="1" smtClean="0"/>
              <a:t>Щу-щу-щу</a:t>
            </a:r>
            <a:r>
              <a:rPr lang="ru-RU" sz="2800" dirty="0" smtClean="0"/>
              <a:t>, </a:t>
            </a:r>
            <a:r>
              <a:rPr lang="ru-RU" sz="2800" dirty="0" err="1" smtClean="0"/>
              <a:t>щу-щу-щу</a:t>
            </a:r>
            <a:r>
              <a:rPr lang="ru-RU" sz="2800" dirty="0" smtClean="0"/>
              <a:t> - я морковку поищу.</a:t>
            </a:r>
            <a:endParaRPr lang="ru-RU" sz="2800" dirty="0"/>
          </a:p>
        </p:txBody>
      </p:sp>
      <p:pic>
        <p:nvPicPr>
          <p:cNvPr id="3" name="Рисунок 2" descr="щ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-428652"/>
            <a:ext cx="364329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560" y="0"/>
            <a:ext cx="78028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4310"/>
            <a:ext cx="7858180" cy="646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5918" y="1500174"/>
            <a:ext cx="6395982" cy="4392488"/>
          </a:xfrm>
          <a:prstGeom prst="roundRect">
            <a:avLst>
              <a:gd name="adj" fmla="val 453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1357298"/>
            <a:ext cx="6286544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БЕ-БЕ-БЕ-  Я играю на трубе.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 - БУ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 - Купи мне трубу!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БУ-БУ-БУ - Дайте нам трубу.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БИ-БИ-БИ - На трубе потруби.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БИ-БИ-БИ - Очень громко не труби.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БА-БА-БА - На поляне есть изба.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БЕ-БЕ-БЕ - Кто живёт в избе.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Ба-БА-БА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крыше труба.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500331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ВА-ВА-ВА - Высокая трава. </a:t>
            </a:r>
          </a:p>
          <a:p>
            <a:pPr>
              <a:buNone/>
            </a:pPr>
            <a:r>
              <a:rPr lang="ru-RU" dirty="0" smtClean="0"/>
              <a:t>ВЕ-ВЕ-ВЕ - Васильки растут в траве. </a:t>
            </a:r>
          </a:p>
          <a:p>
            <a:pPr>
              <a:buNone/>
            </a:pPr>
            <a:r>
              <a:rPr lang="ru-RU" dirty="0" smtClean="0"/>
              <a:t>ВУ – ВУ - ВУ - Васильков букет нарву.  </a:t>
            </a:r>
          </a:p>
          <a:p>
            <a:pPr>
              <a:buNone/>
            </a:pPr>
            <a:r>
              <a:rPr lang="ru-RU" dirty="0" smtClean="0"/>
              <a:t>ВЫ-ВЫ-ВЫ - Трава выше головы.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ВУ-ВУ-ВУ - Мы видели сову.   </a:t>
            </a:r>
          </a:p>
          <a:p>
            <a:pPr>
              <a:buNone/>
            </a:pPr>
            <a:r>
              <a:rPr lang="ru-RU" dirty="0" smtClean="0"/>
              <a:t>ВА-ВА-ВА - Громко ухает сова. </a:t>
            </a:r>
          </a:p>
          <a:p>
            <a:pPr>
              <a:buNone/>
            </a:pPr>
            <a:r>
              <a:rPr lang="ru-RU" dirty="0" smtClean="0"/>
              <a:t>ВУ-ВУ-ВУ – Лови сову.            </a:t>
            </a:r>
          </a:p>
          <a:p>
            <a:pPr>
              <a:buNone/>
            </a:pPr>
            <a:r>
              <a:rPr lang="ru-RU" dirty="0" smtClean="0"/>
              <a:t>ВЫ-ВЫ-ВЫ - Не боимся мы совы</a:t>
            </a:r>
            <a:endParaRPr lang="ru-RU" dirty="0"/>
          </a:p>
        </p:txBody>
      </p:sp>
      <p:pic>
        <p:nvPicPr>
          <p:cNvPr id="4" name="Рисунок 3" descr="в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1" y="1"/>
            <a:ext cx="2528889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9322" y="142852"/>
            <a:ext cx="2500306" cy="242886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2428868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ГОН-ГОН-ГОН - Сели мы в вагон.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ГОН-ГОН-ГОН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поехал наш вагон.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ГА-ГА-ГА - Острые рога.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козы рога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 - Мама жарит пироги!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ГИ-ГИ-ГИ - Хороши пироги!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ГУ-ГУ-ГУ - Есть их больше не могу.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2786058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ДИ-ДИ-ДИ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всё лето впереди.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ДУ-ДУ-ДУ - В воду тёплую иду.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ДЫ-ДЫ-ДЫ - Больше не боюсь воды.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ДЕ-ДЕ-ДЕ - Искупался в воде.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ДА-ДА-ДА - Здесь холодная вода.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ДИ-ДИ-ДИ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речки выходи!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уква-д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214290"/>
            <a:ext cx="2857520" cy="264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2571744"/>
            <a:ext cx="77867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 - В зоопарк пришли к моржу.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ЖА-ЖА-ЖА - Испугались мы моржа.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ЖЕ-ЖЕ-ЖЕ - Сидят птички на морже.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 - Ближе подошли к моржу.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ЖИ-ЖИ-ЖИ - Повернулись к нам моржи.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 - Рыбку бросили моржу.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ЖИ-ЖИ-ЖИ - Очень мирные моржи.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ЖИ-ЖИ-ЖИ - Не страшны совсем моржи.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390524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527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14</cp:revision>
  <dcterms:created xsi:type="dcterms:W3CDTF">2012-08-02T12:17:38Z</dcterms:created>
  <dcterms:modified xsi:type="dcterms:W3CDTF">2018-10-01T15:44:47Z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