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2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image" Target="../media/image14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gif"/><Relationship Id="rId14" Type="http://schemas.openxmlformats.org/officeDocument/2006/relationships/image" Target="../media/image1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3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image" Target="../media/image14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gif"/><Relationship Id="rId14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Помоги Сене и Шуре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Дифференциация звуков С-Ш</a:t>
            </a:r>
            <a:endParaRPr lang="ru-RU" sz="1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797152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Материал подготовила</a:t>
            </a:r>
          </a:p>
          <a:p>
            <a:pPr algn="r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Учитель – логопед первой категории</a:t>
            </a:r>
          </a:p>
          <a:p>
            <a:pPr algn="r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МБДОУ «Детский сад №20»</a:t>
            </a:r>
          </a:p>
          <a:p>
            <a:pPr algn="r"/>
            <a:r>
              <a:rPr lang="ru-RU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О.А.Альшевская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722\Desktop\с-ш\0019-056-Igrat-v-futbol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509120"/>
            <a:ext cx="1160357" cy="2160240"/>
          </a:xfrm>
          <a:prstGeom prst="rect">
            <a:avLst/>
          </a:prstGeom>
          <a:noFill/>
        </p:spPr>
      </p:pic>
      <p:pic>
        <p:nvPicPr>
          <p:cNvPr id="2051" name="Picture 3" descr="C:\Users\722\Desktop\с-ш\0003-011-CHto-ljubjat-delat-deti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0"/>
            <a:ext cx="1872208" cy="2041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Инструкция к игре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Сеня и Шура пришли с тренировки и обнаружили, что их вещи перепутаны. Мальчики решили разобрать по своим ко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рзинам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вещи, Сеня собирал на звук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{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}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Шура собирал на звук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{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}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 Помоги, пожалуйста, разобраться ребятам. Тебе нужно произносить обязательно слова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</a:rPr>
              <a:t>выделяя звук.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722\Desktop\с-ш\f9ebe3fb92ca6819041e9b8336587602_w20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3851" y="-603448"/>
            <a:ext cx="4138389" cy="3600400"/>
          </a:xfrm>
          <a:prstGeom prst="rect">
            <a:avLst/>
          </a:prstGeom>
          <a:noFill/>
        </p:spPr>
      </p:pic>
      <p:pic>
        <p:nvPicPr>
          <p:cNvPr id="1027" name="Picture 3" descr="C:\Users\722\Desktop\с-ш\AlienatedPastelAndeancockoftherock-size_restricte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764704"/>
            <a:ext cx="980864" cy="648071"/>
          </a:xfrm>
          <a:prstGeom prst="rect">
            <a:avLst/>
          </a:prstGeom>
          <a:noFill/>
        </p:spPr>
      </p:pic>
      <p:pic>
        <p:nvPicPr>
          <p:cNvPr id="1028" name="Picture 4" descr="C:\Users\722\Desktop\с-ш\972548006.jpg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908720"/>
            <a:ext cx="648072" cy="917083"/>
          </a:xfrm>
          <a:prstGeom prst="rect">
            <a:avLst/>
          </a:prstGeom>
          <a:noFill/>
        </p:spPr>
      </p:pic>
      <p:pic>
        <p:nvPicPr>
          <p:cNvPr id="1029" name="Picture 5" descr="C:\Users\722\Desktop\с-ш\205746721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1340768"/>
            <a:ext cx="767632" cy="1517203"/>
          </a:xfrm>
          <a:prstGeom prst="rect">
            <a:avLst/>
          </a:prstGeom>
          <a:noFill/>
        </p:spPr>
      </p:pic>
      <p:pic>
        <p:nvPicPr>
          <p:cNvPr id="1030" name="Picture 6" descr="C:\Users\722\Desktop\с-ш\151132086_d6176081d13abb253a36fa350b752c9a_350x150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0"/>
            <a:ext cx="2553010" cy="1080120"/>
          </a:xfrm>
          <a:prstGeom prst="rect">
            <a:avLst/>
          </a:prstGeom>
          <a:noFill/>
        </p:spPr>
      </p:pic>
      <p:pic>
        <p:nvPicPr>
          <p:cNvPr id="1031" name="Picture 7" descr="C:\Users\722\Desktop\с-ш\328371_74006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404664"/>
            <a:ext cx="1080120" cy="1080120"/>
          </a:xfrm>
          <a:prstGeom prst="rect">
            <a:avLst/>
          </a:prstGeom>
          <a:noFill/>
        </p:spPr>
      </p:pic>
      <p:pic>
        <p:nvPicPr>
          <p:cNvPr id="1032" name="Picture 8" descr="C:\Users\722\Desktop\с-ш\DearestEllipticalFlyingsquirrel-size_restricted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4128" y="1628800"/>
            <a:ext cx="936104" cy="936104"/>
          </a:xfrm>
          <a:prstGeom prst="rect">
            <a:avLst/>
          </a:prstGeom>
          <a:noFill/>
        </p:spPr>
      </p:pic>
      <p:pic>
        <p:nvPicPr>
          <p:cNvPr id="1033" name="Picture 9" descr="C:\Users\722\Desktop\с-ш\FairAstonishingBittern-size_restricted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35896" y="1844824"/>
            <a:ext cx="1438300" cy="1438300"/>
          </a:xfrm>
          <a:prstGeom prst="rect">
            <a:avLst/>
          </a:prstGeom>
          <a:noFill/>
        </p:spPr>
      </p:pic>
      <p:pic>
        <p:nvPicPr>
          <p:cNvPr id="1034" name="Picture 10" descr="C:\Users\722\Desktop\с-ш\gif-bestpage-sk-8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0"/>
            <a:ext cx="847725" cy="1181100"/>
          </a:xfrm>
          <a:prstGeom prst="rect">
            <a:avLst/>
          </a:prstGeom>
          <a:noFill/>
        </p:spPr>
      </p:pic>
      <p:pic>
        <p:nvPicPr>
          <p:cNvPr id="1035" name="Picture 11" descr="C:\Users\722\Desktop\с-ш\image035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32040" y="1700808"/>
            <a:ext cx="1095375" cy="1143000"/>
          </a:xfrm>
          <a:prstGeom prst="rect">
            <a:avLst/>
          </a:prstGeom>
          <a:noFill/>
        </p:spPr>
      </p:pic>
      <p:pic>
        <p:nvPicPr>
          <p:cNvPr id="1036" name="Picture 12" descr="C:\Users\722\Desktop\с-ш\kepka-i-shapka-animatsionnaya-kartinka-0005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563888" y="1340768"/>
            <a:ext cx="1524000" cy="990600"/>
          </a:xfrm>
          <a:prstGeom prst="rect">
            <a:avLst/>
          </a:prstGeom>
          <a:noFill/>
        </p:spPr>
      </p:pic>
      <p:pic>
        <p:nvPicPr>
          <p:cNvPr id="1037" name="Picture 13" descr="C:\Users\722\Desktop\с-ш\0019-056-Igrat-v-futbol.gif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7544" y="3284984"/>
            <a:ext cx="1790700" cy="3333750"/>
          </a:xfrm>
          <a:prstGeom prst="rect">
            <a:avLst/>
          </a:prstGeom>
          <a:noFill/>
        </p:spPr>
      </p:pic>
      <p:pic>
        <p:nvPicPr>
          <p:cNvPr id="1039" name="Picture 15" descr="C:\Users\722\Desktop\с-ш\paques3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907704" y="3812083"/>
            <a:ext cx="1944216" cy="2605249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627784" y="5661248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89 0.04833 C -0.10087 0.06036 -0.14167 0.07262 -0.11371 0.15079 C -0.08576 0.22895 0.09236 0.42669 0.10781 0.51758 C 0.12326 0.60846 0.00191 0.66813 -0.02135 0.69588 " pathEditMode="relative" ptsTypes="aaa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2.29417E-6 C 0.03697 -0.0185 0.07378 -0.037 0.09565 -0.00393 C 0.11753 0.02914 0.13853 0.1413 0.13107 0.19889 C 0.1236 0.25647 0.04079 0.29301 0.05103 0.34227 C 0.06128 0.39153 0.20971 0.47294 0.19253 0.49375 C 0.17534 0.51457 -0.02865 0.41697 -0.05209 0.46716 C -0.0757 0.51781 0.10659 0.76295 0.05103 0.79718 C -0.00452 0.8314 -0.30973 0.68524 -0.38595 0.67206 C -0.46216 0.65888 -0.40174 0.71161 -0.40591 0.71739 " pathEditMode="relative" ptsTypes="aaaaaaaaA">
                                      <p:cBhvr>
                                        <p:cTn id="10" dur="5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85 0.0673 C 0.03646 0.11309 0.03525 0.15888 0.01945 0.19033 C 0.00365 0.22179 -0.0342 0.23381 -0.05746 0.25578 C -0.08073 0.27775 -0.1158 0.29972 -0.12066 0.32146 C -0.12552 0.3432 -0.08507 0.36702 -0.0868 0.38691 C -0.08854 0.4068 -0.121 0.4223 -0.13142 0.44033 C -0.14184 0.45837 -0.10156 0.46855 -0.14982 0.49561 C -0.19809 0.52267 -0.37708 0.58303 -0.42066 0.60222 C -0.46423 0.62142 -0.41076 0.6117 -0.41128 0.61032 " pathEditMode="relative" ptsTypes="aaaaaaaaA">
                                      <p:cBhvr>
                                        <p:cTn id="14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0.09529 C -0.00348 0.09459 -0.00921 0.09205 -0.01476 0.0932 C -0.01667 0.09367 -0.01632 0.09783 -0.01771 0.09945 C -0.01893 0.10084 -0.02084 0.10084 -0.0224 0.10153 C -0.02292 0.10361 -0.02327 0.10569 -0.02396 0.10754 C -0.02483 0.11032 -0.02622 0.11286 -0.02709 0.11587 C -0.02987 0.12628 -0.03091 0.1346 -0.03924 0.1383 C -0.03993 0.17299 -0.02657 0.20953 -0.05157 0.21624 C -0.05678 0.21554 -0.06198 0.21531 -0.06702 0.21416 C -0.07309 0.213 -0.07049 0.21138 -0.07622 0.20814 C -0.08646 0.20259 -0.09601 0.20121 -0.10695 0.19982 C -0.11303 0.19566 -0.11667 0.18987 -0.1224 0.18548 C -0.13195 0.17808 -0.14184 0.17137 -0.15157 0.1649 C -0.15955 0.15958 -0.17275 0.16004 -0.18091 0.15888 C -0.19671 0.14801 -0.20955 0.14131 -0.22709 0.1383 C -0.25521 0.12859 -0.28559 0.14455 -0.3132 0.13229 C -0.31737 0.13298 -0.32171 0.13206 -0.32553 0.13437 C -0.3257 0.1346 -0.32969 0.15102 -0.33004 0.15264 C -0.329 0.17253 -0.33125 0.19404 -0.31771 0.20606 C -0.31667 0.20814 -0.31598 0.21046 -0.31476 0.21208 C -0.31337 0.21393 -0.31042 0.21369 -0.31007 0.21624 C -0.30764 0.23913 -0.31424 0.26041 -0.32848 0.27151 C -0.33507 0.28469 -0.34549 0.28816 -0.35469 0.29626 C -0.35678 0.30042 -0.35868 0.30435 -0.36077 0.30851 C -0.36285 0.31268 -0.37014 0.31661 -0.37014 0.31661 C -0.37275 0.3365 -0.36945 0.31915 -0.37466 0.33303 C -0.37709 0.33927 -0.37761 0.3469 -0.37934 0.35361 C -0.38125 0.37304 -0.38334 0.39131 -0.39011 0.40888 C -0.38959 0.41698 -0.39184 0.42646 -0.38855 0.4334 C -0.38664 0.43756 -0.38125 0.43455 -0.37778 0.43548 C -0.35764 0.4408 -0.35348 0.44381 -0.3316 0.44589 C -0.32796 0.44797 -0.32466 0.45097 -0.32084 0.4519 C -0.31268 0.45398 -0.31598 0.43895 -0.3132 0.4334 C -0.31198 0.43109 -0.3099 0.4297 -0.30851 0.42739 C -0.3073 0.42554 -0.30643 0.42322 -0.30539 0.42114 C -0.30365 0.41328 -0.29966 0.41166 -0.29618 0.40472 C -0.28976 0.41813 -0.29271 0.43455 -0.29011 0.44982 C -0.28976 0.4519 -0.28889 0.45398 -0.28855 0.45606 C -0.28785 0.45999 -0.28768 0.46416 -0.28698 0.46832 C -0.28664 0.4711 -0.28542 0.47641 -0.28542 0.47641 " pathEditMode="relative" ptsTypes="fffffffffffffffffffffffffffffffffffffffA">
                                      <p:cBhvr>
                                        <p:cTn id="18" dur="5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7909E-6 C 0.05503 0.05782 0.11024 0.11587 0.15225 0.14963 C 0.19427 0.1834 0.23229 0.21809 0.25225 0.20282 C 0.27222 0.18756 0.25104 0.11309 0.27239 0.05736 C 0.29375 0.00162 0.34878 -0.11702 0.38003 -0.13113 C 0.41128 -0.14523 0.44392 -0.07054 0.46007 -0.02683 C 0.47621 0.01688 0.47673 0.08094 0.47691 0.13113 C 0.47708 0.18131 0.48159 0.23774 0.46163 0.27452 C 0.44166 0.31129 0.37395 0.31452 0.35694 0.35245 C 0.33993 0.39038 0.43906 0.4926 0.36007 0.50208 C 0.28107 0.51156 -0.03664 0.42391 -0.11684 0.40981 " pathEditMode="relative" ptsTypes="aaaaaaaaaaA">
                                      <p:cBhvr>
                                        <p:cTn id="22" dur="5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722\Desktop\с-ш\f9ebe3fb92ca6819041e9b8336587602_w20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3851" y="-603448"/>
            <a:ext cx="4138389" cy="3600400"/>
          </a:xfrm>
          <a:prstGeom prst="rect">
            <a:avLst/>
          </a:prstGeom>
          <a:noFill/>
        </p:spPr>
      </p:pic>
      <p:pic>
        <p:nvPicPr>
          <p:cNvPr id="5" name="Picture 3" descr="C:\Users\722\Desktop\с-ш\AlienatedPastelAndeancockoftherock-size_restricte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764704"/>
            <a:ext cx="980864" cy="648071"/>
          </a:xfrm>
          <a:prstGeom prst="rect">
            <a:avLst/>
          </a:prstGeom>
          <a:noFill/>
        </p:spPr>
      </p:pic>
      <p:pic>
        <p:nvPicPr>
          <p:cNvPr id="6" name="Picture 4" descr="C:\Users\722\Desktop\с-ш\972548006.jpg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908720"/>
            <a:ext cx="648072" cy="917083"/>
          </a:xfrm>
          <a:prstGeom prst="rect">
            <a:avLst/>
          </a:prstGeom>
          <a:noFill/>
        </p:spPr>
      </p:pic>
      <p:pic>
        <p:nvPicPr>
          <p:cNvPr id="7" name="Picture 5" descr="C:\Users\722\Desktop\с-ш\205746721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1340768"/>
            <a:ext cx="767632" cy="1517203"/>
          </a:xfrm>
          <a:prstGeom prst="rect">
            <a:avLst/>
          </a:prstGeom>
          <a:noFill/>
        </p:spPr>
      </p:pic>
      <p:pic>
        <p:nvPicPr>
          <p:cNvPr id="8" name="Picture 6" descr="C:\Users\722\Desktop\с-ш\151132086_d6176081d13abb253a36fa350b752c9a_350x150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0"/>
            <a:ext cx="2553010" cy="1080120"/>
          </a:xfrm>
          <a:prstGeom prst="rect">
            <a:avLst/>
          </a:prstGeom>
          <a:noFill/>
        </p:spPr>
      </p:pic>
      <p:pic>
        <p:nvPicPr>
          <p:cNvPr id="9" name="Picture 7" descr="C:\Users\722\Desktop\с-ш\328371_74006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404664"/>
            <a:ext cx="1080120" cy="1080120"/>
          </a:xfrm>
          <a:prstGeom prst="rect">
            <a:avLst/>
          </a:prstGeom>
          <a:noFill/>
        </p:spPr>
      </p:pic>
      <p:pic>
        <p:nvPicPr>
          <p:cNvPr id="10" name="Picture 8" descr="C:\Users\722\Desktop\с-ш\DearestEllipticalFlyingsquirrel-size_restricted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4128" y="1628800"/>
            <a:ext cx="936104" cy="936104"/>
          </a:xfrm>
          <a:prstGeom prst="rect">
            <a:avLst/>
          </a:prstGeom>
          <a:noFill/>
        </p:spPr>
      </p:pic>
      <p:pic>
        <p:nvPicPr>
          <p:cNvPr id="11" name="Picture 9" descr="C:\Users\722\Desktop\с-ш\FairAstonishingBittern-size_restricted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35896" y="1844824"/>
            <a:ext cx="1438300" cy="1438300"/>
          </a:xfrm>
          <a:prstGeom prst="rect">
            <a:avLst/>
          </a:prstGeom>
          <a:noFill/>
        </p:spPr>
      </p:pic>
      <p:pic>
        <p:nvPicPr>
          <p:cNvPr id="12" name="Picture 10" descr="C:\Users\722\Desktop\с-ш\gif-bestpage-sk-8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0"/>
            <a:ext cx="847725" cy="1181100"/>
          </a:xfrm>
          <a:prstGeom prst="rect">
            <a:avLst/>
          </a:prstGeom>
          <a:noFill/>
        </p:spPr>
      </p:pic>
      <p:pic>
        <p:nvPicPr>
          <p:cNvPr id="13" name="Picture 11" descr="C:\Users\722\Desktop\с-ш\image035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32040" y="1700808"/>
            <a:ext cx="1095375" cy="1143000"/>
          </a:xfrm>
          <a:prstGeom prst="rect">
            <a:avLst/>
          </a:prstGeom>
          <a:noFill/>
        </p:spPr>
      </p:pic>
      <p:pic>
        <p:nvPicPr>
          <p:cNvPr id="14" name="Picture 12" descr="C:\Users\722\Desktop\с-ш\kepka-i-shapka-animatsionnaya-kartinka-0005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563888" y="1340768"/>
            <a:ext cx="1524000" cy="990600"/>
          </a:xfrm>
          <a:prstGeom prst="rect">
            <a:avLst/>
          </a:prstGeom>
          <a:noFill/>
        </p:spPr>
      </p:pic>
      <p:pic>
        <p:nvPicPr>
          <p:cNvPr id="16" name="Picture 14" descr="C:\Users\722\Desktop\с-ш\0003-011-CHto-ljubjat-delat-deti.gif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16216" y="3356992"/>
            <a:ext cx="3057525" cy="3333750"/>
          </a:xfrm>
          <a:prstGeom prst="rect">
            <a:avLst/>
          </a:prstGeom>
          <a:noFill/>
        </p:spPr>
      </p:pic>
      <p:pic>
        <p:nvPicPr>
          <p:cNvPr id="18" name="Picture 16" descr="C:\Users\722\Desktop\с-ш\paques3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004048" y="3861048"/>
            <a:ext cx="2160240" cy="270174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5940152" y="5805264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11748E-6 C -0.04149 0.05365 -0.08281 0.10754 -0.11997 0.12095 C -0.15712 0.13436 -0.2 0.07447 -0.22309 0.08002 C -0.24618 0.08557 -0.24271 0.12511 -0.25851 0.15379 C -0.27431 0.18247 -0.325 0.23543 -0.3184 0.25208 C -0.31181 0.26873 -0.21858 0.23497 -0.2184 0.25416 C -0.21823 0.27336 -0.30399 0.3358 -0.31702 0.36679 C -0.33004 0.39778 -0.32379 0.45421 -0.29688 0.44056 C -0.26997 0.42692 -0.16893 0.26434 -0.15538 0.28492 C -0.14184 0.3055 -0.23212 0.55203 -0.21545 0.5636 C -0.19879 0.57516 -0.12327 0.36609 -0.05538 0.35453 C 0.0125 0.34297 0.14132 0.47965 0.19236 0.49399 C 0.2434 0.50832 0.24097 0.44981 0.25069 0.44056 " pathEditMode="relative" ptsTypes="aaaaaaaaaaa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52 0.08002 C -0.08715 0.0259 -0.12378 -0.02798 -0.1658 -0.01642 C -0.20781 -0.00486 -0.26128 0.1346 -0.30278 0.14963 C -0.34427 0.16466 -0.39045 0.071 -0.4151 0.07378 C -0.43975 0.07655 -0.45225 0.14246 -0.45052 0.16605 C -0.44878 0.18964 -0.42326 0.20514 -0.40434 0.21531 C -0.38541 0.22549 -0.35798 0.20375 -0.33663 0.22757 C -0.31528 0.25139 -0.28038 0.32331 -0.27656 0.3587 C -0.27274 0.39408 -0.32552 0.42993 -0.31354 0.44057 C -0.30156 0.4512 -0.2335 0.426 -0.20434 0.4223 C -0.17517 0.4186 -0.16875 0.42021 -0.13819 0.41813 C -0.10764 0.41605 -0.01788 0.36517 -0.02118 0.40981 C -0.02448 0.45444 -0.16302 0.65148 -0.15816 0.68663 C -0.1533 0.72179 -0.05104 0.60939 0.00799 0.62095 C 0.06702 0.63252 0.16389 0.73173 0.19566 0.75625 C 0.22743 0.78076 0.20434 0.77359 0.19879 0.7685 " pathEditMode="relative" ptsTypes="aaaaaaaaaaaaaaaA">
                                      <p:cBhvr>
                                        <p:cTn id="1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15 -0.00231 C 0.10295 -0.03746 0.14392 -0.07238 0.18055 -0.08025 C 0.21718 -0.08811 0.2559 -0.04741 0.28211 -0.04949 C 0.30833 -0.05157 0.31718 -0.0895 0.3375 -0.0925 C 0.35781 -0.09551 0.42187 -0.09597 0.40364 -0.06799 C 0.38541 -0.04001 0.24166 0.02614 0.2283 0.07563 C 0.21493 0.12512 0.33593 0.19103 0.32361 0.22919 C 0.31128 0.26735 0.2085 0.28123 0.15434 0.30505 C 0.10017 0.32887 0.00538 0.3025 -0.00105 0.37281 C -0.00747 0.44311 0.10208 0.73035 0.11597 0.72734 " pathEditMode="relative" ptsTypes="aaaaaaaaaA">
                                      <p:cBhvr>
                                        <p:cTn id="1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1.30435E-6 C 0.00765 0.05366 0.01546 0.10731 0.01546 0.14963 C 0.01546 0.19195 -0.01406 0.22711 6.11111E-6 0.25417 C 0.01407 0.28122 0.07952 0.28446 0.10001 0.31152 C 0.12049 0.33858 0.13004 0.39547 0.1231 0.41605 C 0.11615 0.43664 0.07483 0.41998 0.05851 0.43455 C 0.04219 0.44912 0.03004 0.48821 0.02466 0.50417 C 0.01928 0.52012 0.02622 0.52637 0.02622 0.53076 " pathEditMode="relative" ptsTypes="aaaaaaaA">
                                      <p:cBhvr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2627E-6 C 0.00364 0.00069 0.00729 0.00046 0.01076 0.00208 C 0.01423 0.00393 0.01996 0.01018 0.01996 0.01018 C 0.02361 0.01734 0.02344 0.02336 0.02621 0.03076 C 0.02778 0.03515 0.03229 0.04302 0.03229 0.04302 C 0.03767 0.07054 0.02882 0.02891 0.03854 0.05944 C 0.04062 0.06591 0.04305 0.07979 0.04305 0.07979 C 0.03802 0.08996 0.03298 0.08858 0.02465 0.09228 C 0.01805 0.10939 0.02639 0.0932 0.01389 0.10245 C 0.01232 0.10361 0.01198 0.10685 0.01076 0.10846 C 0.00955 0.11008 0.00781 0.11124 0.00625 0.11263 C 0.00573 0.11471 0.00573 0.11725 0.00469 0.11887 C 0.00191 0.1235 -0.00469 0.13113 -0.00469 0.13113 C -0.00521 0.1346 -0.00538 0.13807 -0.00608 0.1413 C -0.00695 0.14547 -0.0092 0.15356 -0.0092 0.15356 C -0.00868 0.1605 -0.00938 0.16767 -0.00764 0.17414 C -0.00712 0.17623 -0.00452 0.1753 -0.00313 0.17623 C -0.00139 0.17738 -0.00018 0.17946 0.00156 0.18039 C 0.0158 0.18825 0.02916 0.18733 0.04462 0.18848 C 0.04913 0.19773 0.04982 0.21092 0.04149 0.21716 C 0.02725 0.22757 0.00903 0.22549 -0.00469 0.23774 C -0.00695 0.24214 -0.01025 0.24537 -0.01233 0.25 C -0.01337 0.25231 -0.01302 0.25555 -0.01389 0.25809 C -0.01615 0.26503 -0.01997 0.27243 -0.02309 0.27868 C -0.0257 0.29579 -0.02552 0.28978 -0.02309 0.31545 C -0.02292 0.31753 -0.02275 0.32031 -0.02153 0.32169 C -0.01997 0.32354 -0.01754 0.32308 -0.01545 0.32377 C -0.01233 0.32516 -0.00608 0.32794 -0.00608 0.32794 C 0.00312 0.33696 0.01024 0.33973 0.02153 0.34228 C 0.02899 0.34852 0.0243 0.34528 0.03541 0.35037 C 0.03854 0.35176 0.04462 0.35453 0.04462 0.35453 C 0.04236 0.37835 0.04219 0.37835 0.02916 0.39547 C 0.01371 0.41559 0.03611 0.39269 0.0184 0.40981 C 0.01475 0.41767 0.01406 0.42553 0.01232 0.43432 C 0.01371 0.4482 0.0158 0.45768 0.02153 0.46924 C 0.02344 0.47919 0.0243 0.49121 0.03073 0.49792 C 0.03524 0.50278 0.03993 0.50601 0.04462 0.51018 C 0.04618 0.51156 0.0493 0.51434 0.0493 0.51434 C 0.05382 0.52382 0.05625 0.53076 0.05225 0.54302 C 0.05191 0.54394 0.04375 0.54648 0.04149 0.54718 C 0.03455 0.55342 0.02916 0.55735 0.02153 0.56152 C 0.01857 0.56314 0.0151 0.56337 0.01232 0.56568 C 0.0066 0.57054 0.00451 0.57401 -0.00156 0.57794 C -0.00712 0.58164 -0.01545 0.59436 -0.01545 0.59436 C -0.01736 0.60523 -0.01962 0.61378 -0.01684 0.62512 C -0.01511 0.63228 -0.00868 0.63599 -0.00469 0.63945 C 0.01423 0.65611 0.03837 0.65819 0.06007 0.65981 C 0.08437 0.66651 0.09236 0.67021 0.12465 0.66189 C 0.1283 0.66096 0.12864 0.65379 0.13073 0.64963 C 0.13403 0.64292 0.13819 0.63784 0.14149 0.63113 C 0.1408 0.60638 0.13854 0.57724 0.13854 0.55134 " pathEditMode="relative" ptsTypes="ffffffffffffffffffffffffffffffffffffffffffffffffffA">
                                      <p:cBhvr>
                                        <p:cTn id="2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prstTxWarp prst="textWave2">
              <a:avLst/>
            </a:prstTxWarp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Спасибо!!!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79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Помоги Сене и Шуре Дифференциация звуков С-Ш</vt:lpstr>
      <vt:lpstr>Инструкция к игре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722</dc:creator>
  <cp:lastModifiedBy>722</cp:lastModifiedBy>
  <cp:revision>12</cp:revision>
  <dcterms:created xsi:type="dcterms:W3CDTF">2022-01-15T13:33:28Z</dcterms:created>
  <dcterms:modified xsi:type="dcterms:W3CDTF">2022-01-15T15:03:22Z</dcterms:modified>
</cp:coreProperties>
</file>