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4" r:id="rId27"/>
    <p:sldId id="282" r:id="rId28"/>
    <p:sldId id="280" r:id="rId29"/>
    <p:sldId id="283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5636" y="1628800"/>
            <a:ext cx="6552728" cy="2592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03640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/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lekino" panose="02000400000000000000" pitchFamily="2" charset="0"/>
              </a:rPr>
              <a:t>З</a:t>
            </a:r>
            <a:r>
              <a:rPr lang="ru-RU" sz="7200" b="1" cap="none" spc="0" dirty="0" smtClean="0">
                <a:ln/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lekino" panose="02000400000000000000" pitchFamily="2" charset="0"/>
              </a:rPr>
              <a:t>накомство</a:t>
            </a:r>
            <a:endParaRPr lang="ru-RU" sz="7200" b="1" cap="none" spc="0" dirty="0">
              <a:ln/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lekino" panose="020004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180510"/>
            <a:ext cx="5184575" cy="14163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361719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/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7200" b="1" cap="none" spc="0" dirty="0" smtClean="0">
                <a:ln/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7200" b="1" cap="none" spc="0" dirty="0" smtClean="0">
                <a:ln/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lekino" panose="02000400000000000000" pitchFamily="2" charset="0"/>
              </a:rPr>
              <a:t>театром</a:t>
            </a:r>
            <a:endParaRPr lang="ru-RU" sz="7200" b="1" cap="none" spc="0" dirty="0">
              <a:ln/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lekino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5" y="1052736"/>
            <a:ext cx="718829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75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58185"/>
            <a:ext cx="6984776" cy="524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5" y="1052736"/>
            <a:ext cx="728414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6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9" y="1124744"/>
            <a:ext cx="7101295" cy="533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9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9" y="1124744"/>
            <a:ext cx="7101295" cy="533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96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104084"/>
            <a:ext cx="7215797" cy="542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01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" y="1196752"/>
            <a:ext cx="709245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65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5" y="1052736"/>
            <a:ext cx="737998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82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5" y="1052736"/>
            <a:ext cx="7413163" cy="556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50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9" y="1124744"/>
            <a:ext cx="7317319" cy="549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9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4043" y="692696"/>
            <a:ext cx="661591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dventureC" pitchFamily="50" charset="0"/>
              </a:rPr>
              <a:t>Театры разные бывают,</a:t>
            </a:r>
          </a:p>
          <a:p>
            <a:r>
              <a:rPr lang="ru-RU" sz="3200" b="1" dirty="0" smtClean="0">
                <a:latin typeface="AdventureC" pitchFamily="50" charset="0"/>
              </a:rPr>
              <a:t>И чего в них только нет.</a:t>
            </a:r>
          </a:p>
          <a:p>
            <a:r>
              <a:rPr lang="ru-RU" sz="3200" b="1" dirty="0" smtClean="0">
                <a:latin typeface="AdventureC" pitchFamily="50" charset="0"/>
              </a:rPr>
              <a:t>Здесь спектакли всем сыграют – </a:t>
            </a:r>
          </a:p>
          <a:p>
            <a:r>
              <a:rPr lang="ru-RU" sz="3200" b="1" dirty="0" smtClean="0">
                <a:latin typeface="AdventureC" pitchFamily="50" charset="0"/>
              </a:rPr>
              <a:t>Драму, оперу, балет.</a:t>
            </a:r>
          </a:p>
          <a:p>
            <a:r>
              <a:rPr lang="ru-RU" sz="3200" b="1" dirty="0" smtClean="0">
                <a:latin typeface="AdventureC" pitchFamily="50" charset="0"/>
              </a:rPr>
              <a:t>Здесь на сцене можно встретить</a:t>
            </a:r>
          </a:p>
          <a:p>
            <a:r>
              <a:rPr lang="ru-RU" sz="3200" b="1" dirty="0" smtClean="0">
                <a:latin typeface="AdventureC" pitchFamily="50" charset="0"/>
              </a:rPr>
              <a:t>Разных кукол и людей.</a:t>
            </a:r>
          </a:p>
          <a:p>
            <a:r>
              <a:rPr lang="ru-RU" sz="3200" b="1" dirty="0" smtClean="0">
                <a:latin typeface="AdventureC" pitchFamily="50" charset="0"/>
              </a:rPr>
              <a:t>Театр очень любят дети,</a:t>
            </a:r>
          </a:p>
          <a:p>
            <a:r>
              <a:rPr lang="ru-RU" sz="3200" b="1" dirty="0" smtClean="0">
                <a:latin typeface="AdventureC" pitchFamily="50" charset="0"/>
              </a:rPr>
              <a:t>Так пойдем туда скорей!</a:t>
            </a:r>
            <a:endParaRPr lang="ru-RU" sz="3200" b="1" dirty="0">
              <a:latin typeface="Adventure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9" y="1124744"/>
            <a:ext cx="7245311" cy="544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2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5" y="1052736"/>
            <a:ext cx="7269147" cy="546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55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9" y="1124744"/>
            <a:ext cx="7245311" cy="544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3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9" y="1124744"/>
            <a:ext cx="7245311" cy="544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84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4085"/>
            <a:ext cx="7344816" cy="551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0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9" y="1124744"/>
            <a:ext cx="7173303" cy="5389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89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4" y="692696"/>
            <a:ext cx="7827872" cy="588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66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0" y="476672"/>
            <a:ext cx="8031720" cy="603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81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8" y="328959"/>
            <a:ext cx="8252423" cy="620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0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76672"/>
            <a:ext cx="8447772" cy="6091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45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" y="17562"/>
            <a:ext cx="9104748" cy="6840438"/>
          </a:xfrm>
          <a:ln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13041" y="188640"/>
            <a:ext cx="8455521" cy="923330"/>
          </a:xfrm>
          <a:prstGeom prst="rect">
            <a:avLst/>
          </a:prstGeom>
          <a:solidFill>
            <a:srgbClr val="E2E2E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бывают театры?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фото\Ирбит\1332392260_irbitskij-dramaticheskij-tea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11970"/>
            <a:ext cx="3960440" cy="259228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ookandtravel.ru/wp-content/uploads/2013/09/Bolshoi-Theatre-Mosc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5" y="1111971"/>
            <a:ext cx="3919947" cy="259228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334926"/>
            <a:ext cx="323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Москва, Большой театр России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5833" y="3334926"/>
            <a:ext cx="339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Ирбитский</a:t>
            </a:r>
            <a:r>
              <a:rPr lang="ru-RU" dirty="0" smtClean="0">
                <a:solidFill>
                  <a:schemeClr val="bg1"/>
                </a:solidFill>
              </a:rPr>
              <a:t> драматический театр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s://forum.awd.ru/gallery/images/upload/9f4/c45/9f4c451400a420e6e271dc2964205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5" y="3861048"/>
            <a:ext cx="3919947" cy="28083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6175" y="6300028"/>
            <a:ext cx="372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Екатеринбург, Театр оперы и балета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4515" y="6340678"/>
            <a:ext cx="375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Санкт-Петербург, Мариинский театр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5" y="836712"/>
            <a:ext cx="7475830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96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" y="1196752"/>
            <a:ext cx="718829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53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" y="1104085"/>
            <a:ext cx="7215795" cy="542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7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4" y="764704"/>
            <a:ext cx="766751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0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4086"/>
            <a:ext cx="7215794" cy="542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64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9" y="1124744"/>
            <a:ext cx="7317319" cy="549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94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" y="1196752"/>
            <a:ext cx="7077459" cy="531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3" y="1196752"/>
            <a:ext cx="6944513" cy="521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27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5" y="1052736"/>
            <a:ext cx="7269147" cy="546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57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67</Words>
  <Application>Microsoft Office PowerPoint</Application>
  <PresentationFormat>Экран (4:3)</PresentationFormat>
  <Paragraphs>15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2022-03-23T07:55:16Z</dcterms:created>
  <dcterms:modified xsi:type="dcterms:W3CDTF">2022-03-23T09:18:44Z</dcterms:modified>
</cp:coreProperties>
</file>