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4" r:id="rId27"/>
    <p:sldId id="282" r:id="rId28"/>
    <p:sldId id="280" r:id="rId29"/>
    <p:sldId id="283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2E2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302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5636" y="1628800"/>
            <a:ext cx="6552728" cy="25922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0603640"/>
              </a:avLst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/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lekino" panose="02000400000000000000" pitchFamily="2" charset="0"/>
              </a:rPr>
              <a:t>З</a:t>
            </a:r>
            <a:r>
              <a:rPr lang="ru-RU" sz="7200" b="1" cap="none" spc="0" dirty="0" smtClean="0">
                <a:ln/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lekino" panose="02000400000000000000" pitchFamily="2" charset="0"/>
              </a:rPr>
              <a:t>накомство</a:t>
            </a:r>
            <a:endParaRPr lang="ru-RU" sz="7200" b="1" cap="none" spc="0" dirty="0">
              <a:ln/>
              <a:solidFill>
                <a:srgbClr val="FFFF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lekino" panose="02000400000000000000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51720" y="4180510"/>
            <a:ext cx="5184575" cy="141635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21361719"/>
              </a:avLst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/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с</a:t>
            </a:r>
            <a:r>
              <a:rPr lang="ru-RU" sz="7200" b="1" cap="none" spc="0" dirty="0" smtClean="0">
                <a:ln/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7200" b="1" cap="none" spc="0" dirty="0" smtClean="0">
                <a:ln/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lekino" panose="02000400000000000000" pitchFamily="2" charset="0"/>
              </a:rPr>
              <a:t>театром</a:t>
            </a:r>
            <a:endParaRPr lang="ru-RU" sz="7200" b="1" cap="none" spc="0" dirty="0">
              <a:ln/>
              <a:solidFill>
                <a:srgbClr val="FFFF00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lekino" panose="02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52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45" y="1052736"/>
            <a:ext cx="7188298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2759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58185"/>
            <a:ext cx="6984776" cy="5247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590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45" y="1052736"/>
            <a:ext cx="7284142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1565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89" y="1124744"/>
            <a:ext cx="7101295" cy="5335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891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89" y="1124744"/>
            <a:ext cx="7101295" cy="5335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962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1104084"/>
            <a:ext cx="7215797" cy="5421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019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33" y="1196752"/>
            <a:ext cx="7092454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653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45" y="1052736"/>
            <a:ext cx="7379986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0823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45" y="1052736"/>
            <a:ext cx="7413163" cy="5569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508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89" y="1124744"/>
            <a:ext cx="7317319" cy="5497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819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64043" y="692696"/>
            <a:ext cx="6615914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dventureC" pitchFamily="50" charset="0"/>
              </a:rPr>
              <a:t>Театры разные бывают,</a:t>
            </a:r>
          </a:p>
          <a:p>
            <a:r>
              <a:rPr lang="ru-RU" sz="3200" b="1" dirty="0" smtClean="0">
                <a:latin typeface="AdventureC" pitchFamily="50" charset="0"/>
              </a:rPr>
              <a:t>И чего в них только нет.</a:t>
            </a:r>
          </a:p>
          <a:p>
            <a:r>
              <a:rPr lang="ru-RU" sz="3200" b="1" dirty="0" smtClean="0">
                <a:latin typeface="AdventureC" pitchFamily="50" charset="0"/>
              </a:rPr>
              <a:t>Здесь спектакли всем сыграют – </a:t>
            </a:r>
          </a:p>
          <a:p>
            <a:r>
              <a:rPr lang="ru-RU" sz="3200" b="1" dirty="0" smtClean="0">
                <a:latin typeface="AdventureC" pitchFamily="50" charset="0"/>
              </a:rPr>
              <a:t>Драму, оперу, балет.</a:t>
            </a:r>
          </a:p>
          <a:p>
            <a:r>
              <a:rPr lang="ru-RU" sz="3200" b="1" dirty="0" smtClean="0">
                <a:latin typeface="AdventureC" pitchFamily="50" charset="0"/>
              </a:rPr>
              <a:t>Здесь на сцене можно встретить</a:t>
            </a:r>
          </a:p>
          <a:p>
            <a:r>
              <a:rPr lang="ru-RU" sz="3200" b="1" dirty="0" smtClean="0">
                <a:latin typeface="AdventureC" pitchFamily="50" charset="0"/>
              </a:rPr>
              <a:t>Разных кукол и людей.</a:t>
            </a:r>
          </a:p>
          <a:p>
            <a:r>
              <a:rPr lang="ru-RU" sz="3200" b="1" dirty="0" smtClean="0">
                <a:latin typeface="AdventureC" pitchFamily="50" charset="0"/>
              </a:rPr>
              <a:t>Театр очень любят дети,</a:t>
            </a:r>
          </a:p>
          <a:p>
            <a:r>
              <a:rPr lang="ru-RU" sz="3200" b="1" dirty="0" smtClean="0">
                <a:latin typeface="AdventureC" pitchFamily="50" charset="0"/>
              </a:rPr>
              <a:t>Так пойдем туда скорей!</a:t>
            </a:r>
            <a:endParaRPr lang="ru-RU" sz="3200" b="1" dirty="0">
              <a:latin typeface="Adventure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44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89" y="1124744"/>
            <a:ext cx="7245311" cy="5443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521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45" y="1052736"/>
            <a:ext cx="7269147" cy="5461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3552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89" y="1124744"/>
            <a:ext cx="7245311" cy="5443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234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89" y="1124744"/>
            <a:ext cx="7245311" cy="5443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841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04085"/>
            <a:ext cx="7344816" cy="5518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8407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89" y="1124744"/>
            <a:ext cx="7173303" cy="5389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2895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64" y="692696"/>
            <a:ext cx="7827872" cy="5881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3662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20" y="476672"/>
            <a:ext cx="8031720" cy="6034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8817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88" y="328959"/>
            <a:ext cx="8252423" cy="6200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105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476672"/>
            <a:ext cx="8447772" cy="6091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450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2" y="17562"/>
            <a:ext cx="9104748" cy="6840438"/>
          </a:xfrm>
          <a:ln>
            <a:solidFill>
              <a:srgbClr val="0070C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13041" y="188640"/>
            <a:ext cx="8455521" cy="923330"/>
          </a:xfrm>
          <a:prstGeom prst="rect">
            <a:avLst/>
          </a:prstGeom>
          <a:solidFill>
            <a:srgbClr val="E2E2E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бывают театры?</a:t>
            </a:r>
            <a:endParaRPr lang="ru-RU" sz="54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фото\Ирбит\1332392260_irbitskij-dramaticheskij-teat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11970"/>
            <a:ext cx="3960440" cy="2592288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lookandtravel.ru/wp-content/uploads/2013/09/Bolshoi-Theatre-Mosco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65" y="1111971"/>
            <a:ext cx="3919947" cy="2592287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3568" y="3334926"/>
            <a:ext cx="3234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Москва, Большой театр России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5833" y="3334926"/>
            <a:ext cx="3396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Ирбитский</a:t>
            </a:r>
            <a:r>
              <a:rPr lang="ru-RU" dirty="0" smtClean="0">
                <a:solidFill>
                  <a:schemeClr val="bg1"/>
                </a:solidFill>
              </a:rPr>
              <a:t> драматический театр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30" name="Picture 6" descr="https://forum.awd.ru/gallery/images/upload/9f4/c45/9f4c451400a420e6e271dc29642050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65" y="3861048"/>
            <a:ext cx="3919947" cy="2808312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46175" y="6300028"/>
            <a:ext cx="3723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Екатеринбург, Театр оперы и балета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54515" y="6340678"/>
            <a:ext cx="3757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Санкт-Петербург, Мариинский театр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58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85" y="836712"/>
            <a:ext cx="7475830" cy="561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965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33" y="1196752"/>
            <a:ext cx="7188298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539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13" y="1104085"/>
            <a:ext cx="7215795" cy="5421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274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04" y="764704"/>
            <a:ext cx="7667518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209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04086"/>
            <a:ext cx="7215794" cy="5421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640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89" y="1124744"/>
            <a:ext cx="7317319" cy="5497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2946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33" y="1196752"/>
            <a:ext cx="7077459" cy="5317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495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743" y="1196752"/>
            <a:ext cx="6944513" cy="5217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271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45" y="1052736"/>
            <a:ext cx="7269147" cy="5461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574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67</Words>
  <Application>Microsoft Office PowerPoint</Application>
  <PresentationFormat>Экран (4:3)</PresentationFormat>
  <Paragraphs>15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</cp:revision>
  <dcterms:created xsi:type="dcterms:W3CDTF">2022-03-23T07:55:16Z</dcterms:created>
  <dcterms:modified xsi:type="dcterms:W3CDTF">2022-03-23T09:18:44Z</dcterms:modified>
</cp:coreProperties>
</file>