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6.xml" ContentType="application/vnd.openxmlformats-officedocument.presentationml.slideMaster+xml"/>
  <Override PartName="/ppt/theme/theme8.xml" ContentType="application/vnd.openxmlformats-officedocument.theme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76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72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70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7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7.xml" ContentType="application/vnd.openxmlformats-officedocument.them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Default Extension="wmf" ContentType="image/x-wmf"/>
  <Default Extension="rels" ContentType="application/vnd.openxmlformats-package.relationships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  <p:sldMasterId id="2147483745" r:id="rId3"/>
    <p:sldMasterId id="2147483757" r:id="rId4"/>
    <p:sldMasterId id="2147483769" r:id="rId5"/>
    <p:sldMasterId id="2147483781" r:id="rId6"/>
    <p:sldMasterId id="2147483793" r:id="rId7"/>
  </p:sldMasterIdLst>
  <p:notesMasterIdLst>
    <p:notesMasterId r:id="rId22"/>
  </p:notesMasterIdLst>
  <p:sldIdLst>
    <p:sldId id="256" r:id="rId8"/>
    <p:sldId id="263" r:id="rId9"/>
    <p:sldId id="262" r:id="rId10"/>
    <p:sldId id="264" r:id="rId11"/>
    <p:sldId id="269" r:id="rId12"/>
    <p:sldId id="277" r:id="rId13"/>
    <p:sldId id="278" r:id="rId14"/>
    <p:sldId id="279" r:id="rId15"/>
    <p:sldId id="280" r:id="rId16"/>
    <p:sldId id="281" r:id="rId17"/>
    <p:sldId id="282" r:id="rId18"/>
    <p:sldId id="284" r:id="rId19"/>
    <p:sldId id="283" r:id="rId20"/>
    <p:sldId id="285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74" autoAdjust="0"/>
    <p:restoredTop sz="94660"/>
  </p:normalViewPr>
  <p:slideViewPr>
    <p:cSldViewPr>
      <p:cViewPr>
        <p:scale>
          <a:sx n="76" d="100"/>
          <a:sy n="76" d="100"/>
        </p:scale>
        <p:origin x="-1224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presProps" Target="pres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AD8ABF-11C7-45ED-AD67-53678B1DF7BB}" type="datetimeFigureOut">
              <a:rPr lang="ru-RU" smtClean="0"/>
              <a:pPr/>
              <a:t>27.04.2022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094E4A-7CC2-426F-B63F-594CE6C9E08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857088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094E4A-7CC2-426F-B63F-594CE6C9E081}" type="slidenum">
              <a:rPr lang="ru-RU" smtClean="0"/>
              <a:pPr/>
              <a:t>1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574675" y="304800"/>
            <a:ext cx="8001000" cy="1216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66738" y="1752600"/>
            <a:ext cx="3924300" cy="2057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3438" y="1752600"/>
            <a:ext cx="3924300" cy="2057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566738" y="3962400"/>
            <a:ext cx="3924300" cy="2057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3438" y="3962400"/>
            <a:ext cx="3924300" cy="2057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1981200" cy="476250"/>
          </a:xfrm>
        </p:spPr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1981200" cy="476250"/>
          </a:xfrm>
        </p:spPr>
        <p:txBody>
          <a:bodyPr/>
          <a:lstStyle>
            <a:lvl1pPr>
              <a:defRPr/>
            </a:lvl1pPr>
          </a:lstStyle>
          <a:p>
            <a:fld id="{F857ED61-763D-4F6C-90F9-52F76987154D}" type="slidenum">
              <a:rPr lang="ru-RU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5BF50F-410A-4A4C-AEBC-7D5F8ABEE17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27.04.2022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CA70D2-C8ED-41A1-B487-6D6E9B3FC73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30610204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700EF2-59A7-4874-A5E2-31A5B2B30BF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27.04.2022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609970-254D-4D6B-8AE5-A47B68D628E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39804269"/>
      </p:ext>
    </p:extLst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16E983-AA63-4357-B196-E63CB2954BF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27.04.2022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A01FE8-0F34-45DC-AA28-F3B1513BF76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60412046"/>
      </p:ext>
    </p:extLst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CADFDA-BA62-418C-887E-CEFAF24AC53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27.04.2022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D06324-C124-4739-96A7-3ED4C94D14F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70428600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CFB972-4DDC-4943-90B8-0E1E7E0A064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27.04.2022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925EB2-4331-46FD-956D-6CCD548F4DD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83499117"/>
      </p:ext>
    </p:extLst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8F1659-866E-49CA-8F05-1EE5787AFA1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27.04.2022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982D33-5E4C-4401-A59F-DAB580DBDC9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08826601"/>
      </p:ext>
    </p:extLst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BF497D-D4DA-4147-8F64-0FAF069B323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27.04.2022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037F5F-F296-45FF-A010-B829D31F3B0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95153551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24E3A3-5D45-46BE-85AE-C03446EABED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27.04.2022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D414E9-4219-458D-B449-E27EF404BB1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64726377"/>
      </p:ext>
    </p:extLst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64CC07-2D80-46B3-8D21-A4A872F6C92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27.04.2022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CE417E-E1F5-4B11-BD94-F4FD491D9B0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88828410"/>
      </p:ext>
    </p:extLst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81365D-C6E6-4A7C-90EC-61BDF34385B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27.04.2022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E6781D-1439-4651-8503-95CEB1BBE58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72814327"/>
      </p:ext>
    </p:extLst>
  </p:cSld>
  <p:clrMapOvr>
    <a:masterClrMapping/>
  </p:clrMapOvr>
  <p:transition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9342B9-F858-4F5D-8D12-6F9AC4A32C9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27.04.2022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AB8859-536D-4B19-8106-C60DF68B2E2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82734478"/>
      </p:ext>
    </p:extLst>
  </p:cSld>
  <p:clrMapOvr>
    <a:masterClrMapping/>
  </p:clrMapOvr>
  <p:transition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5BF50F-410A-4A4C-AEBC-7D5F8ABEE17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27.04.2022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CA70D2-C8ED-41A1-B487-6D6E9B3FC73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31797511"/>
      </p:ext>
    </p:extLst>
  </p:cSld>
  <p:clrMapOvr>
    <a:masterClrMapping/>
  </p:clrMapOvr>
  <p:transition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700EF2-59A7-4874-A5E2-31A5B2B30BF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27.04.2022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609970-254D-4D6B-8AE5-A47B68D628E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1570148"/>
      </p:ext>
    </p:extLst>
  </p:cSld>
  <p:clrMapOvr>
    <a:masterClrMapping/>
  </p:clrMapOvr>
  <p:transition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16E983-AA63-4357-B196-E63CB2954BF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27.04.2022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A01FE8-0F34-45DC-AA28-F3B1513BF76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8912474"/>
      </p:ext>
    </p:extLst>
  </p:cSld>
  <p:clrMapOvr>
    <a:masterClrMapping/>
  </p:clrMapOvr>
  <p:transition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CADFDA-BA62-418C-887E-CEFAF24AC53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27.04.2022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D06324-C124-4739-96A7-3ED4C94D14F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07668766"/>
      </p:ext>
    </p:extLst>
  </p:cSld>
  <p:clrMapOvr>
    <a:masterClrMapping/>
  </p:clrMapOvr>
  <p:transition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CFB972-4DDC-4943-90B8-0E1E7E0A064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27.04.2022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925EB2-4331-46FD-956D-6CCD548F4DD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7100880"/>
      </p:ext>
    </p:extLst>
  </p:cSld>
  <p:clrMapOvr>
    <a:masterClrMapping/>
  </p:clrMapOvr>
  <p:transition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8F1659-866E-49CA-8F05-1EE5787AFA1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27.04.2022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982D33-5E4C-4401-A59F-DAB580DBDC9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5151211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BF497D-D4DA-4147-8F64-0FAF069B323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27.04.2022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037F5F-F296-45FF-A010-B829D31F3B0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84333185"/>
      </p:ext>
    </p:extLst>
  </p:cSld>
  <p:clrMapOvr>
    <a:masterClrMapping/>
  </p:clrMapOvr>
  <p:transition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24E3A3-5D45-46BE-85AE-C03446EABED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27.04.2022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D414E9-4219-458D-B449-E27EF404BB1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26852025"/>
      </p:ext>
    </p:extLst>
  </p:cSld>
  <p:clrMapOvr>
    <a:masterClrMapping/>
  </p:clrMapOvr>
  <p:transition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64CC07-2D80-46B3-8D21-A4A872F6C92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27.04.2022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CE417E-E1F5-4B11-BD94-F4FD491D9B0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2982678"/>
      </p:ext>
    </p:extLst>
  </p:cSld>
  <p:clrMapOvr>
    <a:masterClrMapping/>
  </p:clrMapOvr>
  <p:transition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81365D-C6E6-4A7C-90EC-61BDF34385B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27.04.2022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E6781D-1439-4651-8503-95CEB1BBE58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60236589"/>
      </p:ext>
    </p:extLst>
  </p:cSld>
  <p:clrMapOvr>
    <a:masterClrMapping/>
  </p:clrMapOvr>
  <p:transition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9342B9-F858-4F5D-8D12-6F9AC4A32C9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27.04.2022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AB8859-536D-4B19-8106-C60DF68B2E2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38309801"/>
      </p:ext>
    </p:extLst>
  </p:cSld>
  <p:clrMapOvr>
    <a:masterClrMapping/>
  </p:clrMapOvr>
  <p:transition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5BF50F-410A-4A4C-AEBC-7D5F8ABEE17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27.04.2022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CA70D2-C8ED-41A1-B487-6D6E9B3FC73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35201754"/>
      </p:ext>
    </p:extLst>
  </p:cSld>
  <p:clrMapOvr>
    <a:masterClrMapping/>
  </p:clrMapOvr>
  <p:transition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700EF2-59A7-4874-A5E2-31A5B2B30BF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27.04.2022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609970-254D-4D6B-8AE5-A47B68D628E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75887170"/>
      </p:ext>
    </p:extLst>
  </p:cSld>
  <p:clrMapOvr>
    <a:masterClrMapping/>
  </p:clrMapOvr>
  <p:transition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16E983-AA63-4357-B196-E63CB2954BF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27.04.2022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A01FE8-0F34-45DC-AA28-F3B1513BF76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12735997"/>
      </p:ext>
    </p:extLst>
  </p:cSld>
  <p:clrMapOvr>
    <a:masterClrMapping/>
  </p:clrMapOvr>
  <p:transition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CADFDA-BA62-418C-887E-CEFAF24AC53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27.04.2022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D06324-C124-4739-96A7-3ED4C94D14F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00569361"/>
      </p:ext>
    </p:extLst>
  </p:cSld>
  <p:clrMapOvr>
    <a:masterClrMapping/>
  </p:clrMapOvr>
  <p:transition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CFB972-4DDC-4943-90B8-0E1E7E0A064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27.04.2022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925EB2-4331-46FD-956D-6CCD548F4DD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15769290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8F1659-866E-49CA-8F05-1EE5787AFA1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27.04.2022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982D33-5E4C-4401-A59F-DAB580DBDC9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96908477"/>
      </p:ext>
    </p:extLst>
  </p:cSld>
  <p:clrMapOvr>
    <a:masterClrMapping/>
  </p:clrMapOvr>
  <p:transition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BF497D-D4DA-4147-8F64-0FAF069B323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27.04.2022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037F5F-F296-45FF-A010-B829D31F3B0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53722822"/>
      </p:ext>
    </p:extLst>
  </p:cSld>
  <p:clrMapOvr>
    <a:masterClrMapping/>
  </p:clrMapOvr>
  <p:transition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24E3A3-5D45-46BE-85AE-C03446EABED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27.04.2022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D414E9-4219-458D-B449-E27EF404BB1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61712315"/>
      </p:ext>
    </p:extLst>
  </p:cSld>
  <p:clrMapOvr>
    <a:masterClrMapping/>
  </p:clrMapOvr>
  <p:transition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64CC07-2D80-46B3-8D21-A4A872F6C92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27.04.2022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CE417E-E1F5-4B11-BD94-F4FD491D9B0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38797316"/>
      </p:ext>
    </p:extLst>
  </p:cSld>
  <p:clrMapOvr>
    <a:masterClrMapping/>
  </p:clrMapOvr>
  <p:transition>
    <p:fad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81365D-C6E6-4A7C-90EC-61BDF34385B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27.04.2022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E6781D-1439-4651-8503-95CEB1BBE58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84452934"/>
      </p:ext>
    </p:extLst>
  </p:cSld>
  <p:clrMapOvr>
    <a:masterClrMapping/>
  </p:clrMapOvr>
  <p:transition>
    <p:fad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9342B9-F858-4F5D-8D12-6F9AC4A32C9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27.04.2022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AB8859-536D-4B19-8106-C60DF68B2E2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2004325"/>
      </p:ext>
    </p:extLst>
  </p:cSld>
  <p:clrMapOvr>
    <a:masterClrMapping/>
  </p:clrMapOvr>
  <p:transition>
    <p:fad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5BF50F-410A-4A4C-AEBC-7D5F8ABEE17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27.04.2022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CA70D2-C8ED-41A1-B487-6D6E9B3FC73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11978357"/>
      </p:ext>
    </p:extLst>
  </p:cSld>
  <p:clrMapOvr>
    <a:masterClrMapping/>
  </p:clrMapOvr>
  <p:transition>
    <p:fad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700EF2-59A7-4874-A5E2-31A5B2B30BF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27.04.2022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609970-254D-4D6B-8AE5-A47B68D628E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4698109"/>
      </p:ext>
    </p:extLst>
  </p:cSld>
  <p:clrMapOvr>
    <a:masterClrMapping/>
  </p:clrMapOvr>
  <p:transition>
    <p:fad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16E983-AA63-4357-B196-E63CB2954BF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27.04.2022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A01FE8-0F34-45DC-AA28-F3B1513BF76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80662037"/>
      </p:ext>
    </p:extLst>
  </p:cSld>
  <p:clrMapOvr>
    <a:masterClrMapping/>
  </p:clrMapOvr>
  <p:transition>
    <p:fad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CADFDA-BA62-418C-887E-CEFAF24AC53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27.04.2022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D06324-C124-4739-96A7-3ED4C94D14F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85111330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27.04.2022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CFB972-4DDC-4943-90B8-0E1E7E0A064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27.04.2022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925EB2-4331-46FD-956D-6CCD548F4DD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31624070"/>
      </p:ext>
    </p:extLst>
  </p:cSld>
  <p:clrMapOvr>
    <a:masterClrMapping/>
  </p:clrMapOvr>
  <p:transition>
    <p:fad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8F1659-866E-49CA-8F05-1EE5787AFA1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27.04.2022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982D33-5E4C-4401-A59F-DAB580DBDC9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16912510"/>
      </p:ext>
    </p:extLst>
  </p:cSld>
  <p:clrMapOvr>
    <a:masterClrMapping/>
  </p:clrMapOvr>
  <p:transition>
    <p:fad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BF497D-D4DA-4147-8F64-0FAF069B323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27.04.2022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037F5F-F296-45FF-A010-B829D31F3B0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9873757"/>
      </p:ext>
    </p:extLst>
  </p:cSld>
  <p:clrMapOvr>
    <a:masterClrMapping/>
  </p:clrMapOvr>
  <p:transition>
    <p:fad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24E3A3-5D45-46BE-85AE-C03446EABED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27.04.2022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D414E9-4219-458D-B449-E27EF404BB1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38780408"/>
      </p:ext>
    </p:extLst>
  </p:cSld>
  <p:clrMapOvr>
    <a:masterClrMapping/>
  </p:clrMapOvr>
  <p:transition>
    <p:fad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64CC07-2D80-46B3-8D21-A4A872F6C92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27.04.2022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CE417E-E1F5-4B11-BD94-F4FD491D9B0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63936437"/>
      </p:ext>
    </p:extLst>
  </p:cSld>
  <p:clrMapOvr>
    <a:masterClrMapping/>
  </p:clrMapOvr>
  <p:transition>
    <p:fad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81365D-C6E6-4A7C-90EC-61BDF34385B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27.04.2022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E6781D-1439-4651-8503-95CEB1BBE58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19400179"/>
      </p:ext>
    </p:extLst>
  </p:cSld>
  <p:clrMapOvr>
    <a:masterClrMapping/>
  </p:clrMapOvr>
  <p:transition>
    <p:fad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9342B9-F858-4F5D-8D12-6F9AC4A32C9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27.04.2022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AB8859-536D-4B19-8106-C60DF68B2E2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33477380"/>
      </p:ext>
    </p:extLst>
  </p:cSld>
  <p:clrMapOvr>
    <a:masterClrMapping/>
  </p:clrMapOvr>
  <p:transition>
    <p:fade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5BF50F-410A-4A4C-AEBC-7D5F8ABEE17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27.04.2022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CA70D2-C8ED-41A1-B487-6D6E9B3FC73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06546529"/>
      </p:ext>
    </p:extLst>
  </p:cSld>
  <p:clrMapOvr>
    <a:masterClrMapping/>
  </p:clrMapOvr>
  <p:transition>
    <p:fade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700EF2-59A7-4874-A5E2-31A5B2B30BF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27.04.2022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609970-254D-4D6B-8AE5-A47B68D628E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1433564"/>
      </p:ext>
    </p:extLst>
  </p:cSld>
  <p:clrMapOvr>
    <a:masterClrMapping/>
  </p:clrMapOvr>
  <p:transition>
    <p:fade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16E983-AA63-4357-B196-E63CB2954BF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27.04.2022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A01FE8-0F34-45DC-AA28-F3B1513BF76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60822724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CADFDA-BA62-418C-887E-CEFAF24AC53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27.04.2022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D06324-C124-4739-96A7-3ED4C94D14F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81929258"/>
      </p:ext>
    </p:extLst>
  </p:cSld>
  <p:clrMapOvr>
    <a:masterClrMapping/>
  </p:clrMapOvr>
  <p:transition>
    <p:fade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CFB972-4DDC-4943-90B8-0E1E7E0A064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27.04.2022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925EB2-4331-46FD-956D-6CCD548F4DD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25650137"/>
      </p:ext>
    </p:extLst>
  </p:cSld>
  <p:clrMapOvr>
    <a:masterClrMapping/>
  </p:clrMapOvr>
  <p:transition>
    <p:fade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8F1659-866E-49CA-8F05-1EE5787AFA1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27.04.2022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982D33-5E4C-4401-A59F-DAB580DBDC9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25360047"/>
      </p:ext>
    </p:extLst>
  </p:cSld>
  <p:clrMapOvr>
    <a:masterClrMapping/>
  </p:clrMapOvr>
  <p:transition>
    <p:fade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BF497D-D4DA-4147-8F64-0FAF069B323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27.04.2022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037F5F-F296-45FF-A010-B829D31F3B0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06845114"/>
      </p:ext>
    </p:extLst>
  </p:cSld>
  <p:clrMapOvr>
    <a:masterClrMapping/>
  </p:clrMapOvr>
  <p:transition>
    <p:fade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24E3A3-5D45-46BE-85AE-C03446EABED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27.04.2022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D414E9-4219-458D-B449-E27EF404BB1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74869280"/>
      </p:ext>
    </p:extLst>
  </p:cSld>
  <p:clrMapOvr>
    <a:masterClrMapping/>
  </p:clrMapOvr>
  <p:transition>
    <p:fade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64CC07-2D80-46B3-8D21-A4A872F6C92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27.04.2022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CE417E-E1F5-4B11-BD94-F4FD491D9B0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37893086"/>
      </p:ext>
    </p:extLst>
  </p:cSld>
  <p:clrMapOvr>
    <a:masterClrMapping/>
  </p:clrMapOvr>
  <p:transition>
    <p:fade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81365D-C6E6-4A7C-90EC-61BDF34385B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27.04.2022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E6781D-1439-4651-8503-95CEB1BBE58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22943130"/>
      </p:ext>
    </p:extLst>
  </p:cSld>
  <p:clrMapOvr>
    <a:masterClrMapping/>
  </p:clrMapOvr>
  <p:transition>
    <p:fade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9342B9-F858-4F5D-8D12-6F9AC4A32C9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27.04.2022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AB8859-536D-4B19-8106-C60DF68B2E2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69436013"/>
      </p:ext>
    </p:extLst>
  </p:cSld>
  <p:clrMapOvr>
    <a:masterClrMapping/>
  </p:clrMapOvr>
  <p:transition>
    <p:fade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5BF50F-410A-4A4C-AEBC-7D5F8ABEE17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27.04.2022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CA70D2-C8ED-41A1-B487-6D6E9B3FC73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07538444"/>
      </p:ext>
    </p:extLst>
  </p:cSld>
  <p:clrMapOvr>
    <a:masterClrMapping/>
  </p:clrMapOvr>
  <p:transition>
    <p:fade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700EF2-59A7-4874-A5E2-31A5B2B30BF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27.04.2022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609970-254D-4D6B-8AE5-A47B68D628E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1803459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27.04.2022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16E983-AA63-4357-B196-E63CB2954BF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27.04.2022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A01FE8-0F34-45DC-AA28-F3B1513BF76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67944970"/>
      </p:ext>
    </p:extLst>
  </p:cSld>
  <p:clrMapOvr>
    <a:masterClrMapping/>
  </p:clrMapOvr>
  <p:transition>
    <p:fade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CADFDA-BA62-418C-887E-CEFAF24AC53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27.04.2022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D06324-C124-4739-96A7-3ED4C94D14F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77553192"/>
      </p:ext>
    </p:extLst>
  </p:cSld>
  <p:clrMapOvr>
    <a:masterClrMapping/>
  </p:clrMapOvr>
  <p:transition>
    <p:fade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CFB972-4DDC-4943-90B8-0E1E7E0A064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27.04.2022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925EB2-4331-46FD-956D-6CCD548F4DD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61572440"/>
      </p:ext>
    </p:extLst>
  </p:cSld>
  <p:clrMapOvr>
    <a:masterClrMapping/>
  </p:clrMapOvr>
  <p:transition>
    <p:fade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8F1659-866E-49CA-8F05-1EE5787AFA1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27.04.2022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982D33-5E4C-4401-A59F-DAB580DBDC9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70662163"/>
      </p:ext>
    </p:extLst>
  </p:cSld>
  <p:clrMapOvr>
    <a:masterClrMapping/>
  </p:clrMapOvr>
  <p:transition>
    <p:fade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BF497D-D4DA-4147-8F64-0FAF069B323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27.04.2022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037F5F-F296-45FF-A010-B829D31F3B0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45954493"/>
      </p:ext>
    </p:extLst>
  </p:cSld>
  <p:clrMapOvr>
    <a:masterClrMapping/>
  </p:clrMapOvr>
  <p:transition>
    <p:fade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24E3A3-5D45-46BE-85AE-C03446EABED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27.04.2022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D414E9-4219-458D-B449-E27EF404BB1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59240075"/>
      </p:ext>
    </p:extLst>
  </p:cSld>
  <p:clrMapOvr>
    <a:masterClrMapping/>
  </p:clrMapOvr>
  <p:transition>
    <p:fade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64CC07-2D80-46B3-8D21-A4A872F6C92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27.04.2022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CE417E-E1F5-4B11-BD94-F4FD491D9B0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06361219"/>
      </p:ext>
    </p:extLst>
  </p:cSld>
  <p:clrMapOvr>
    <a:masterClrMapping/>
  </p:clrMapOvr>
  <p:transition>
    <p:fade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81365D-C6E6-4A7C-90EC-61BDF34385B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27.04.2022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E6781D-1439-4651-8503-95CEB1BBE58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32134776"/>
      </p:ext>
    </p:extLst>
  </p:cSld>
  <p:clrMapOvr>
    <a:masterClrMapping/>
  </p:clrMapOvr>
  <p:transition>
    <p:fade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9342B9-F858-4F5D-8D12-6F9AC4A32C9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27.04.2022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AB8859-536D-4B19-8106-C60DF68B2E2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23646522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5.xml"/><Relationship Id="rId3" Type="http://schemas.openxmlformats.org/officeDocument/2006/relationships/slideLayout" Target="../slideLayouts/slideLayout70.xml"/><Relationship Id="rId7" Type="http://schemas.openxmlformats.org/officeDocument/2006/relationships/slideLayout" Target="../slideLayouts/slideLayout74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9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77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27.04.2022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AB5D380-3D2B-4B6B-9102-04F314A1F1D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27.04.2022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E1FDF03-28B7-46B7-896F-B11DA6DA346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95731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ransition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AB5D380-3D2B-4B6B-9102-04F314A1F1D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27.04.2022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E1FDF03-28B7-46B7-896F-B11DA6DA346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9280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</p:sldLayoutIdLst>
  <p:transition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AB5D380-3D2B-4B6B-9102-04F314A1F1D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27.04.2022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E1FDF03-28B7-46B7-896F-B11DA6DA346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10740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</p:sldLayoutIdLst>
  <p:transition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AB5D380-3D2B-4B6B-9102-04F314A1F1D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27.04.2022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E1FDF03-28B7-46B7-896F-B11DA6DA346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925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  <p:sldLayoutId id="2147483778" r:id="rId9"/>
    <p:sldLayoutId id="2147483779" r:id="rId10"/>
    <p:sldLayoutId id="2147483780" r:id="rId11"/>
  </p:sldLayoutIdLst>
  <p:transition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AB5D380-3D2B-4B6B-9102-04F314A1F1D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27.04.2022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E1FDF03-28B7-46B7-896F-B11DA6DA346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86030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2" r:id="rId1"/>
    <p:sldLayoutId id="2147483783" r:id="rId2"/>
    <p:sldLayoutId id="2147483784" r:id="rId3"/>
    <p:sldLayoutId id="2147483785" r:id="rId4"/>
    <p:sldLayoutId id="2147483786" r:id="rId5"/>
    <p:sldLayoutId id="2147483787" r:id="rId6"/>
    <p:sldLayoutId id="2147483788" r:id="rId7"/>
    <p:sldLayoutId id="2147483789" r:id="rId8"/>
    <p:sldLayoutId id="2147483790" r:id="rId9"/>
    <p:sldLayoutId id="2147483791" r:id="rId10"/>
    <p:sldLayoutId id="2147483792" r:id="rId11"/>
  </p:sldLayoutIdLst>
  <p:transition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AB5D380-3D2B-4B6B-9102-04F314A1F1D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27.04.2022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E1FDF03-28B7-46B7-896F-B11DA6DA346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150108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4" r:id="rId1"/>
    <p:sldLayoutId id="2147483795" r:id="rId2"/>
    <p:sldLayoutId id="2147483796" r:id="rId3"/>
    <p:sldLayoutId id="2147483797" r:id="rId4"/>
    <p:sldLayoutId id="2147483798" r:id="rId5"/>
    <p:sldLayoutId id="2147483799" r:id="rId6"/>
    <p:sldLayoutId id="2147483800" r:id="rId7"/>
    <p:sldLayoutId id="2147483801" r:id="rId8"/>
    <p:sldLayoutId id="2147483802" r:id="rId9"/>
    <p:sldLayoutId id="2147483803" r:id="rId10"/>
    <p:sldLayoutId id="2147483804" r:id="rId11"/>
  </p:sldLayoutIdLst>
  <p:transition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10" Type="http://schemas.openxmlformats.org/officeDocument/2006/relationships/image" Target="../media/image19.jpeg"/><Relationship Id="rId4" Type="http://schemas.openxmlformats.org/officeDocument/2006/relationships/image" Target="../media/image13.jpeg"/><Relationship Id="rId9" Type="http://schemas.openxmlformats.org/officeDocument/2006/relationships/image" Target="../media/image1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wmf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i071.radikal.ru/0902/e6/f812070b2d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44450" y="0"/>
            <a:ext cx="91884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-1357354" y="1500174"/>
            <a:ext cx="8001000" cy="1600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Тема: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« Звуки [</a:t>
            </a:r>
            <a:r>
              <a:rPr kumimoji="0" lang="ru-RU" sz="4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р</a:t>
            </a: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]</a:t>
            </a:r>
            <a:r>
              <a:rPr kumimoji="0" lang="ru-RU" sz="4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, </a:t>
            </a: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[</a:t>
            </a:r>
            <a:r>
              <a:rPr kumimoji="0" lang="ru-RU" sz="4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р</a:t>
            </a: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’] , </a:t>
            </a:r>
            <a:b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буква </a:t>
            </a:r>
            <a:r>
              <a:rPr kumimoji="0" lang="ru-RU" sz="4000" b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Р, р</a:t>
            </a: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»</a:t>
            </a:r>
            <a:b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62200" y="152400"/>
            <a:ext cx="3392275" cy="24006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5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р</a:t>
            </a:r>
            <a:r>
              <a:rPr lang="ru-RU" sz="15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а</a:t>
            </a:r>
            <a:r>
              <a:rPr lang="ru-RU" sz="15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к</a:t>
            </a:r>
            <a:endParaRPr lang="ru-RU" sz="15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486400" y="1981200"/>
            <a:ext cx="749300" cy="2400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5000" b="1" dirty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638800" y="3962400"/>
            <a:ext cx="749300" cy="2400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5000" b="1" dirty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514600" y="4038600"/>
            <a:ext cx="4145687" cy="24006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50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р</a:t>
            </a:r>
            <a:r>
              <a:rPr lang="ru-RU" sz="15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и</a:t>
            </a:r>
            <a:r>
              <a:rPr lang="ru-RU" sz="15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с</a:t>
            </a:r>
            <a:r>
              <a:rPr lang="ru-RU" sz="15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 </a:t>
            </a:r>
            <a:endParaRPr lang="ru-RU" sz="15000" b="1" dirty="0">
              <a:solidFill>
                <a:srgbClr val="00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362200" y="2133600"/>
            <a:ext cx="4006850" cy="2400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5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у</a:t>
            </a:r>
            <a:r>
              <a:rPr lang="ru-RU" sz="15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р</a:t>
            </a:r>
            <a:r>
              <a:rPr lang="ru-RU" sz="15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а</a:t>
            </a:r>
            <a:r>
              <a:rPr lang="ru-RU" sz="15000" b="1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 </a:t>
            </a:r>
            <a:endParaRPr lang="ru-RU" sz="15000" b="1" dirty="0">
              <a:solidFill>
                <a:srgbClr val="00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8" name="Дуга 7"/>
          <p:cNvSpPr/>
          <p:nvPr/>
        </p:nvSpPr>
        <p:spPr>
          <a:xfrm rot="8399919">
            <a:off x="1714500" y="2816225"/>
            <a:ext cx="2341563" cy="1820863"/>
          </a:xfrm>
          <a:prstGeom prst="arc">
            <a:avLst>
              <a:gd name="adj1" fmla="val 16172906"/>
              <a:gd name="adj2" fmla="val 414752"/>
            </a:avLst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Дуга 8"/>
          <p:cNvSpPr/>
          <p:nvPr/>
        </p:nvSpPr>
        <p:spPr>
          <a:xfrm rot="8399919">
            <a:off x="2603500" y="-742950"/>
            <a:ext cx="4610100" cy="3397250"/>
          </a:xfrm>
          <a:prstGeom prst="arc">
            <a:avLst>
              <a:gd name="adj1" fmla="val 16172906"/>
              <a:gd name="adj2" fmla="val 414752"/>
            </a:avLst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10" name="Дуга 9"/>
          <p:cNvSpPr/>
          <p:nvPr/>
        </p:nvSpPr>
        <p:spPr>
          <a:xfrm rot="7806392">
            <a:off x="2983706" y="1788319"/>
            <a:ext cx="3470275" cy="2922588"/>
          </a:xfrm>
          <a:prstGeom prst="arc">
            <a:avLst>
              <a:gd name="adj1" fmla="val 16172906"/>
              <a:gd name="adj2" fmla="val 414752"/>
            </a:avLst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11" name="Дуга 10"/>
          <p:cNvSpPr/>
          <p:nvPr/>
        </p:nvSpPr>
        <p:spPr>
          <a:xfrm rot="8399919">
            <a:off x="2460625" y="2928938"/>
            <a:ext cx="4610100" cy="3397250"/>
          </a:xfrm>
          <a:prstGeom prst="arc">
            <a:avLst>
              <a:gd name="adj1" fmla="val 16172906"/>
              <a:gd name="adj2" fmla="val 414752"/>
            </a:avLst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7517905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Екатерина\Desktop\ndkbbfj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4096" y="1207724"/>
            <a:ext cx="4065895" cy="5129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Екатерина\Desktop\28b3b11ade59421ff17904b064a6e67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257609"/>
            <a:ext cx="4113133" cy="5079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 smtClean="0"/>
              <a:t>Определи какой звук и где он расположен: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xmlns="" val="107818157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Екатерина\Desktop\буква р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8714696" cy="6320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4052550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Екатерина\Desktop\0013-019-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233701"/>
            <a:ext cx="5472608" cy="6167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одзаголовок 8"/>
          <p:cNvSpPr>
            <a:spLocks noGrp="1"/>
          </p:cNvSpPr>
          <p:nvPr>
            <p:ph type="subTitle" idx="4294967295"/>
          </p:nvPr>
        </p:nvSpPr>
        <p:spPr>
          <a:xfrm>
            <a:off x="6696075" y="620713"/>
            <a:ext cx="2447925" cy="3744912"/>
          </a:xfrm>
        </p:spPr>
        <p:txBody>
          <a:bodyPr/>
          <a:lstStyle/>
          <a:p>
            <a:pPr marL="0" indent="0">
              <a:buNone/>
            </a:pPr>
            <a:r>
              <a:rPr lang="ru-RU" sz="4400" b="1" dirty="0" smtClean="0">
                <a:solidFill>
                  <a:schemeClr val="tx1"/>
                </a:solidFill>
              </a:rPr>
              <a:t>Какая картинка лишняя?</a:t>
            </a:r>
            <a:endParaRPr lang="ru-RU" sz="4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7455702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274638"/>
            <a:ext cx="6707088" cy="5386610"/>
          </a:xfrm>
        </p:spPr>
        <p:txBody>
          <a:bodyPr/>
          <a:lstStyle/>
          <a:p>
            <a:r>
              <a:rPr lang="ru-RU" sz="6600" b="1" dirty="0" smtClean="0">
                <a:solidFill>
                  <a:srgbClr val="FF0000"/>
                </a:solidFill>
              </a:rPr>
              <a:t>Спасибо за внимание.</a:t>
            </a:r>
            <a:endParaRPr lang="ru-RU" sz="6600" b="1" dirty="0">
              <a:solidFill>
                <a:srgbClr val="FF0000"/>
              </a:solidFill>
            </a:endParaRPr>
          </a:p>
        </p:txBody>
      </p:sp>
      <p:pic>
        <p:nvPicPr>
          <p:cNvPr id="9" name="Picture 8" descr="безымянный11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E3E3E1"/>
              </a:clrFrom>
              <a:clrTo>
                <a:srgbClr val="E3E3E1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9552" y="4252173"/>
            <a:ext cx="3527425" cy="24352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06393370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179512" y="-1046439"/>
            <a:ext cx="8842934" cy="64479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Helvetica Neue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900" dirty="0" smtClean="0">
              <a:solidFill>
                <a:srgbClr val="333333"/>
              </a:solidFill>
              <a:latin typeface="Helvetica Neue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Helvetica Neue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900" dirty="0" smtClean="0">
              <a:solidFill>
                <a:srgbClr val="333333"/>
              </a:solidFill>
              <a:latin typeface="Helvetica Neue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Helvetica Neue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Helvetica Neue"/>
              </a:rPr>
              <a:t>  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000" b="1" dirty="0" smtClean="0">
                <a:solidFill>
                  <a:srgbClr val="FF0000"/>
                </a:solidFill>
                <a:latin typeface="Helvetica Neue"/>
              </a:rPr>
              <a:t>          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Helvetica Neue"/>
              </a:rPr>
              <a:t>Фонетическая зарядка.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Едет мотоцикл…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Кони храпят…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Вороны кричат…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Собаки рычат …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200" dirty="0" smtClean="0"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Helvetica Neue"/>
              </a:rPr>
              <a:t>С каким звуком мы сегодня будем работать?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07904" y="5517232"/>
            <a:ext cx="18774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600" dirty="0" smtClean="0">
                <a:solidFill>
                  <a:srgbClr val="FF0000"/>
                </a:solidFill>
                <a:latin typeface="Helvetica Neue"/>
              </a:rPr>
              <a:t>([р], [р’])</a:t>
            </a:r>
            <a:endParaRPr lang="ru-RU" sz="3600" dirty="0" smtClean="0">
              <a:solidFill>
                <a:srgbClr val="FF0000"/>
              </a:solidFill>
              <a:latin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292080" y="2132856"/>
            <a:ext cx="115127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Arial" pitchFamily="34" charset="0"/>
              </a:rPr>
              <a:t>(</a:t>
            </a:r>
            <a:r>
              <a:rPr lang="ru-RU" sz="3200" dirty="0" err="1" smtClean="0">
                <a:solidFill>
                  <a:srgbClr val="FF0000"/>
                </a:solidFill>
                <a:latin typeface="Arial" pitchFamily="34" charset="0"/>
              </a:rPr>
              <a:t>дрр</a:t>
            </a:r>
            <a:r>
              <a:rPr lang="ru-RU" sz="3200" dirty="0" smtClean="0">
                <a:solidFill>
                  <a:srgbClr val="FF0000"/>
                </a:solidFill>
                <a:latin typeface="Arial" pitchFamily="34" charset="0"/>
              </a:rPr>
              <a:t>)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668344" y="2132856"/>
            <a:ext cx="10054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Arial" pitchFamily="34" charset="0"/>
              </a:rPr>
              <a:t>(</a:t>
            </a:r>
            <a:r>
              <a:rPr lang="ru-RU" sz="2800" dirty="0" err="1" smtClean="0">
                <a:solidFill>
                  <a:srgbClr val="FF0000"/>
                </a:solidFill>
                <a:latin typeface="Arial" pitchFamily="34" charset="0"/>
              </a:rPr>
              <a:t>хрр</a:t>
            </a:r>
            <a:r>
              <a:rPr lang="ru-RU" sz="2800" dirty="0" smtClean="0">
                <a:solidFill>
                  <a:srgbClr val="FF0000"/>
                </a:solidFill>
                <a:latin typeface="Arial" pitchFamily="34" charset="0"/>
              </a:rPr>
              <a:t>)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691680" y="4221088"/>
            <a:ext cx="11912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Arial" pitchFamily="34" charset="0"/>
              </a:rPr>
              <a:t>(</a:t>
            </a:r>
            <a:r>
              <a:rPr lang="ru-RU" sz="2800" dirty="0" err="1" smtClean="0">
                <a:solidFill>
                  <a:srgbClr val="FF0000"/>
                </a:solidFill>
                <a:latin typeface="Arial" pitchFamily="34" charset="0"/>
              </a:rPr>
              <a:t>карр</a:t>
            </a:r>
            <a:r>
              <a:rPr lang="ru-RU" sz="2800" dirty="0" smtClean="0">
                <a:solidFill>
                  <a:srgbClr val="FF0000"/>
                </a:solidFill>
                <a:latin typeface="Arial" pitchFamily="34" charset="0"/>
              </a:rPr>
              <a:t>)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076056" y="4149080"/>
            <a:ext cx="98296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Arial" pitchFamily="34" charset="0"/>
              </a:rPr>
              <a:t>(</a:t>
            </a:r>
            <a:r>
              <a:rPr lang="ru-RU" sz="2800" dirty="0" err="1" smtClean="0">
                <a:solidFill>
                  <a:srgbClr val="FF0000"/>
                </a:solidFill>
                <a:latin typeface="Arial" pitchFamily="34" charset="0"/>
              </a:rPr>
              <a:t>ррр</a:t>
            </a:r>
            <a:r>
              <a:rPr lang="ru-RU" sz="2800" dirty="0" smtClean="0">
                <a:solidFill>
                  <a:srgbClr val="FF0000"/>
                </a:solidFill>
                <a:latin typeface="Arial" pitchFamily="34" charset="0"/>
              </a:rPr>
              <a:t>)</a:t>
            </a:r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15363" name="Picture 3" descr="http://im0-tub-ru.yandex.net/i?id=f47aa6e9a2b1281252f4c99d7c66331c-98-144&amp;n=2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908720"/>
            <a:ext cx="1638458" cy="1224136"/>
          </a:xfrm>
          <a:prstGeom prst="rect">
            <a:avLst/>
          </a:prstGeom>
          <a:noFill/>
        </p:spPr>
      </p:pic>
      <p:pic>
        <p:nvPicPr>
          <p:cNvPr id="15365" name="Picture 5" descr="http://im0-tub-ru.yandex.net/i?id=7f8c946c75efb18281fe51425cb7bfc9-01-144&amp;n=2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64288" y="908720"/>
            <a:ext cx="1847850" cy="1238250"/>
          </a:xfrm>
          <a:prstGeom prst="rect">
            <a:avLst/>
          </a:prstGeom>
          <a:noFill/>
        </p:spPr>
      </p:pic>
      <p:pic>
        <p:nvPicPr>
          <p:cNvPr id="15367" name="Picture 7" descr="http://im0-tub-ru.yandex.net/i?id=e632715694cac364e2c7d87a70de948b-84-144&amp;n=2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31640" y="3068960"/>
            <a:ext cx="1685925" cy="1238250"/>
          </a:xfrm>
          <a:prstGeom prst="rect">
            <a:avLst/>
          </a:prstGeom>
          <a:noFill/>
        </p:spPr>
      </p:pic>
      <p:pic>
        <p:nvPicPr>
          <p:cNvPr id="15369" name="Picture 9" descr="http://im3-tub-ru.yandex.net/i?id=cbea6cc6a5533b00516c0087af401444-101-144&amp;n=2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4008" y="2780928"/>
            <a:ext cx="1876425" cy="1428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6" name="Picture 4" descr="безымянный1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DCE0E3"/>
              </a:clrFrom>
              <a:clrTo>
                <a:srgbClr val="DCE0E3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1584325" cy="3017838"/>
          </a:xfrm>
          <a:prstGeom prst="rect">
            <a:avLst/>
          </a:prstGeom>
          <a:noFill/>
        </p:spPr>
      </p:pic>
      <p:pic>
        <p:nvPicPr>
          <p:cNvPr id="33797" name="Picture 5" descr="безымянный7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E0E4E7"/>
              </a:clrFrom>
              <a:clrTo>
                <a:srgbClr val="E0E4E7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92950" y="0"/>
            <a:ext cx="1982788" cy="2997200"/>
          </a:xfrm>
          <a:prstGeom prst="rect">
            <a:avLst/>
          </a:prstGeom>
          <a:noFill/>
        </p:spPr>
      </p:pic>
      <p:pic>
        <p:nvPicPr>
          <p:cNvPr id="33798" name="Picture 6" descr="безымянный17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DFDEE3"/>
              </a:clrFrom>
              <a:clrTo>
                <a:srgbClr val="DFDEE3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3850" y="3284538"/>
            <a:ext cx="1608138" cy="2520950"/>
          </a:xfrm>
          <a:prstGeom prst="rect">
            <a:avLst/>
          </a:prstGeom>
          <a:noFill/>
        </p:spPr>
      </p:pic>
      <p:pic>
        <p:nvPicPr>
          <p:cNvPr id="33799" name="Picture 7" descr="безымянный114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E6E2DF"/>
              </a:clrFrom>
              <a:clrTo>
                <a:srgbClr val="E6E2D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35600" y="1557338"/>
            <a:ext cx="1484313" cy="2233612"/>
          </a:xfrm>
          <a:prstGeom prst="rect">
            <a:avLst/>
          </a:prstGeom>
          <a:noFill/>
        </p:spPr>
      </p:pic>
      <p:pic>
        <p:nvPicPr>
          <p:cNvPr id="33800" name="Picture 8" descr="безымянный112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E3E3E1"/>
              </a:clrFrom>
              <a:clrTo>
                <a:srgbClr val="E3E3E1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92275" y="4221163"/>
            <a:ext cx="3527425" cy="2435225"/>
          </a:xfrm>
          <a:prstGeom prst="rect">
            <a:avLst/>
          </a:prstGeom>
          <a:noFill/>
        </p:spPr>
      </p:pic>
      <p:sp>
        <p:nvSpPr>
          <p:cNvPr id="33802" name="WordArt 10"/>
          <p:cNvSpPr>
            <a:spLocks noChangeArrowheads="1" noChangeShapeType="1" noTextEdit="1"/>
          </p:cNvSpPr>
          <p:nvPr/>
        </p:nvSpPr>
        <p:spPr bwMode="auto">
          <a:xfrm>
            <a:off x="1979613" y="260350"/>
            <a:ext cx="4535487" cy="720725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ru-RU" sz="3600" kern="10" spc="-36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Отгадай</a:t>
            </a:r>
          </a:p>
        </p:txBody>
      </p:sp>
      <p:sp>
        <p:nvSpPr>
          <p:cNvPr id="33803" name="Text Box 11"/>
          <p:cNvSpPr txBox="1">
            <a:spLocks noChangeArrowheads="1"/>
          </p:cNvSpPr>
          <p:nvPr/>
        </p:nvSpPr>
        <p:spPr bwMode="auto">
          <a:xfrm>
            <a:off x="900113" y="981075"/>
            <a:ext cx="4608512" cy="2678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1143000" indent="-228600" algn="l">
              <a:buFontTx/>
              <a:buNone/>
            </a:pPr>
            <a:r>
              <a:rPr lang="ru-RU" sz="1800" dirty="0"/>
              <a:t>К неизведанной планете</a:t>
            </a:r>
          </a:p>
          <a:p>
            <a:pPr marL="1143000" indent="-228600" algn="l">
              <a:buFontTx/>
              <a:buNone/>
            </a:pPr>
            <a:r>
              <a:rPr lang="ru-RU" sz="1800" dirty="0"/>
              <a:t>Полечу я на …</a:t>
            </a:r>
          </a:p>
          <a:p>
            <a:pPr marL="1143000" indent="-228600" algn="l">
              <a:buFontTx/>
              <a:buNone/>
            </a:pPr>
            <a:endParaRPr lang="ru-RU" sz="1800" dirty="0"/>
          </a:p>
          <a:p>
            <a:pPr marL="1143000" indent="-228600">
              <a:buFontTx/>
              <a:buNone/>
            </a:pPr>
            <a:r>
              <a:rPr lang="ru-RU" sz="1800" dirty="0"/>
              <a:t>Зверь опасный берегись!</a:t>
            </a:r>
          </a:p>
          <a:p>
            <a:pPr marL="1143000" indent="-228600">
              <a:buFontTx/>
              <a:buNone/>
            </a:pPr>
            <a:r>
              <a:rPr lang="ru-RU" sz="1800" dirty="0"/>
              <a:t>По тайге гуляет …</a:t>
            </a:r>
          </a:p>
          <a:p>
            <a:pPr marL="1143000" indent="-228600">
              <a:buFontTx/>
              <a:buNone/>
            </a:pPr>
            <a:endParaRPr lang="ru-RU" sz="1800" dirty="0"/>
          </a:p>
          <a:p>
            <a:pPr marL="1143000" indent="-228600">
              <a:buFontTx/>
              <a:buNone/>
            </a:pPr>
            <a:r>
              <a:rPr lang="ru-RU" sz="1800" dirty="0"/>
              <a:t>В речке есть один чудак.</a:t>
            </a:r>
          </a:p>
          <a:p>
            <a:pPr marL="1143000" indent="-228600">
              <a:buFontTx/>
              <a:buNone/>
            </a:pPr>
            <a:r>
              <a:rPr lang="ru-RU" sz="1800" dirty="0"/>
              <a:t>Не рыбёшка, это …</a:t>
            </a:r>
          </a:p>
        </p:txBody>
      </p:sp>
      <p:sp>
        <p:nvSpPr>
          <p:cNvPr id="33810" name="Text Box 18"/>
          <p:cNvSpPr txBox="1">
            <a:spLocks noChangeArrowheads="1"/>
          </p:cNvSpPr>
          <p:nvPr/>
        </p:nvSpPr>
        <p:spPr bwMode="auto">
          <a:xfrm>
            <a:off x="6084888" y="5157788"/>
            <a:ext cx="576262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1143000" indent="-228600">
              <a:spcBef>
                <a:spcPct val="50000"/>
              </a:spcBef>
            </a:pPr>
            <a:endParaRPr lang="ru-RU"/>
          </a:p>
        </p:txBody>
      </p:sp>
      <p:sp>
        <p:nvSpPr>
          <p:cNvPr id="33813" name="Text Box 21"/>
          <p:cNvSpPr txBox="1">
            <a:spLocks noChangeArrowheads="1"/>
          </p:cNvSpPr>
          <p:nvPr/>
        </p:nvSpPr>
        <p:spPr bwMode="auto">
          <a:xfrm>
            <a:off x="4427538" y="4076700"/>
            <a:ext cx="4716462" cy="2017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1143000" indent="-228600">
              <a:spcBef>
                <a:spcPct val="50000"/>
              </a:spcBef>
              <a:buFontTx/>
              <a:buNone/>
            </a:pPr>
            <a:r>
              <a:rPr lang="ru-RU" sz="1800"/>
              <a:t>Дождь прошёл, и на луга</a:t>
            </a:r>
          </a:p>
          <a:p>
            <a:pPr marL="1143000" indent="-228600">
              <a:spcBef>
                <a:spcPct val="50000"/>
              </a:spcBef>
              <a:buFontTx/>
              <a:buNone/>
            </a:pPr>
            <a:r>
              <a:rPr lang="ru-RU" sz="1800"/>
              <a:t>Опустилась …</a:t>
            </a:r>
          </a:p>
          <a:p>
            <a:pPr marL="1143000" indent="-228600">
              <a:spcBef>
                <a:spcPct val="50000"/>
              </a:spcBef>
              <a:buFontTx/>
              <a:buNone/>
            </a:pPr>
            <a:endParaRPr lang="ru-RU" sz="1800"/>
          </a:p>
          <a:p>
            <a:pPr marL="1143000" indent="-228600">
              <a:spcBef>
                <a:spcPct val="50000"/>
              </a:spcBef>
              <a:buFontTx/>
              <a:buNone/>
            </a:pPr>
            <a:r>
              <a:rPr lang="ru-RU" sz="1800"/>
              <a:t>Дом устроили букашки</a:t>
            </a:r>
          </a:p>
          <a:p>
            <a:pPr marL="1143000" indent="-228600">
              <a:spcBef>
                <a:spcPct val="50000"/>
              </a:spcBef>
              <a:buFontTx/>
              <a:buNone/>
            </a:pPr>
            <a:r>
              <a:rPr lang="ru-RU" sz="1800"/>
              <a:t>На лесном цветке 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3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3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3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3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3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22" name="Rectangle 14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424" name="Rectangle 16"/>
          <p:cNvSpPr>
            <a:spLocks noGrp="1" noChangeArrowheads="1"/>
          </p:cNvSpPr>
          <p:nvPr>
            <p:ph sz="quarter" idx="2"/>
          </p:nvPr>
        </p:nvSpPr>
        <p:spPr/>
        <p:txBody>
          <a:bodyPr/>
          <a:lstStyle/>
          <a:p>
            <a:endParaRPr lang="ru-RU" sz="2100"/>
          </a:p>
        </p:txBody>
      </p:sp>
      <p:sp>
        <p:nvSpPr>
          <p:cNvPr id="17425" name="Rectangle 17"/>
          <p:cNvSpPr>
            <a:spLocks noGrp="1" noChangeArrowheads="1"/>
          </p:cNvSpPr>
          <p:nvPr>
            <p:ph sz="quarter" idx="3"/>
          </p:nvPr>
        </p:nvSpPr>
        <p:spPr/>
        <p:txBody>
          <a:bodyPr/>
          <a:lstStyle/>
          <a:p>
            <a:endParaRPr lang="ru-RU" sz="2100"/>
          </a:p>
        </p:txBody>
      </p:sp>
      <p:sp>
        <p:nvSpPr>
          <p:cNvPr id="17426" name="Rectangle 18"/>
          <p:cNvSpPr>
            <a:spLocks noGrp="1" noChangeArrowheads="1"/>
          </p:cNvSpPr>
          <p:nvPr>
            <p:ph sz="quarter" idx="4"/>
          </p:nvPr>
        </p:nvSpPr>
        <p:spPr/>
        <p:txBody>
          <a:bodyPr/>
          <a:lstStyle/>
          <a:p>
            <a:endParaRPr lang="ru-RU" sz="2100"/>
          </a:p>
        </p:txBody>
      </p:sp>
      <p:sp>
        <p:nvSpPr>
          <p:cNvPr id="17417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17427" name="Picture 19" descr="dacha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17428" name="Oval 20"/>
          <p:cNvSpPr>
            <a:spLocks noChangeArrowheads="1"/>
          </p:cNvSpPr>
          <p:nvPr/>
        </p:nvSpPr>
        <p:spPr bwMode="auto">
          <a:xfrm>
            <a:off x="533400" y="5486400"/>
            <a:ext cx="3810000" cy="1066800"/>
          </a:xfrm>
          <a:prstGeom prst="ellipse">
            <a:avLst/>
          </a:prstGeom>
          <a:solidFill>
            <a:srgbClr val="008000"/>
          </a:solidFill>
          <a:ln w="53975">
            <a:solidFill>
              <a:srgbClr val="99CC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7429" name="Oval 21"/>
          <p:cNvSpPr>
            <a:spLocks noChangeArrowheads="1"/>
          </p:cNvSpPr>
          <p:nvPr/>
        </p:nvSpPr>
        <p:spPr bwMode="auto">
          <a:xfrm>
            <a:off x="4800600" y="5486400"/>
            <a:ext cx="3810000" cy="1066800"/>
          </a:xfrm>
          <a:prstGeom prst="ellipse">
            <a:avLst/>
          </a:prstGeom>
          <a:solidFill>
            <a:srgbClr val="0000FF"/>
          </a:solidFill>
          <a:ln w="47625">
            <a:solidFill>
              <a:srgbClr val="00CC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17430" name="Picture 22" descr="6rr4NwdGh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-1436551">
            <a:off x="152400" y="228600"/>
            <a:ext cx="735013" cy="838200"/>
          </a:xfrm>
          <a:prstGeom prst="rect">
            <a:avLst/>
          </a:prstGeom>
          <a:noFill/>
        </p:spPr>
      </p:pic>
      <p:pic>
        <p:nvPicPr>
          <p:cNvPr id="17431" name="Picture 23" descr="item_398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719649">
            <a:off x="8248267" y="264439"/>
            <a:ext cx="817563" cy="838200"/>
          </a:xfrm>
          <a:prstGeom prst="rect">
            <a:avLst/>
          </a:prstGeom>
          <a:noFill/>
        </p:spPr>
      </p:pic>
      <p:pic>
        <p:nvPicPr>
          <p:cNvPr id="17432" name="Picture 24" descr="Fresh_Potato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-1046246">
            <a:off x="2209800" y="0"/>
            <a:ext cx="952500" cy="952500"/>
          </a:xfrm>
          <a:prstGeom prst="rect">
            <a:avLst/>
          </a:prstGeom>
          <a:noFill/>
        </p:spPr>
      </p:pic>
      <p:pic>
        <p:nvPicPr>
          <p:cNvPr id="17433" name="Picture 25" descr="0_y86KbaTO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-1492118">
            <a:off x="3352800" y="0"/>
            <a:ext cx="914400" cy="890588"/>
          </a:xfrm>
          <a:prstGeom prst="rect">
            <a:avLst/>
          </a:prstGeom>
          <a:noFill/>
        </p:spPr>
      </p:pic>
      <p:pic>
        <p:nvPicPr>
          <p:cNvPr id="17434" name="Picture 26" descr="slide0023_image02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921697">
            <a:off x="7086600" y="228600"/>
            <a:ext cx="914400" cy="898525"/>
          </a:xfrm>
          <a:prstGeom prst="rect">
            <a:avLst/>
          </a:prstGeom>
          <a:noFill/>
        </p:spPr>
      </p:pic>
      <p:pic>
        <p:nvPicPr>
          <p:cNvPr id="17435" name="Picture 27" descr="picture-390h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-1517793">
            <a:off x="1143000" y="152400"/>
            <a:ext cx="990600" cy="941388"/>
          </a:xfrm>
          <a:prstGeom prst="rect">
            <a:avLst/>
          </a:prstGeom>
          <a:noFill/>
        </p:spPr>
      </p:pic>
      <p:pic>
        <p:nvPicPr>
          <p:cNvPr id="17436" name="Picture 28" descr="b53b6b8011b8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1911068">
            <a:off x="4800600" y="152400"/>
            <a:ext cx="914400" cy="971550"/>
          </a:xfrm>
          <a:prstGeom prst="rect">
            <a:avLst/>
          </a:prstGeom>
          <a:noFill/>
        </p:spPr>
      </p:pic>
      <p:pic>
        <p:nvPicPr>
          <p:cNvPr id="17437" name="Picture 29" descr="pyrmont-growers-market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rot="1085511">
            <a:off x="5938838" y="250825"/>
            <a:ext cx="990600" cy="838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823 0.11656 L 0.0349 0.80481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174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0" y="34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28 0.07215 L -0.06961 0.78261 " pathEditMode="relative" rAng="0" ptsTypes="AA">
                                      <p:cBhvr>
                                        <p:cTn id="10" dur="3000" fill="hold"/>
                                        <p:tgtEl>
                                          <p:spTgt spid="174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00" y="35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03515E-7 L 0.29792 0.82979 " pathEditMode="relative" rAng="0" ptsTypes="AA">
                                      <p:cBhvr>
                                        <p:cTn id="14" dur="3000" fill="hold"/>
                                        <p:tgtEl>
                                          <p:spTgt spid="174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900" y="41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166 0.02406 L -0.00834 0.81222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74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00" y="39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33 0.01226 L -0.05833 0.78932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74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00" y="38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916 0.00925 L 0.02083 0.79741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74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0" y="39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167 -0.01526 L -0.25833 0.7951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174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500" y="40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4.81961E-6 L -0.03698 0.77938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174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00" y="39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4" name="Rectangle 4"/>
          <p:cNvSpPr>
            <a:spLocks noGrp="1" noChangeArrowheads="1"/>
          </p:cNvSpPr>
          <p:nvPr>
            <p:ph type="title"/>
          </p:nvPr>
        </p:nvSpPr>
        <p:spPr>
          <a:xfrm>
            <a:off x="539750" y="260350"/>
            <a:ext cx="3348038" cy="3384550"/>
          </a:xfrm>
        </p:spPr>
        <p:txBody>
          <a:bodyPr/>
          <a:lstStyle/>
          <a:p>
            <a:r>
              <a:rPr lang="ru-RU" sz="20000" b="1" dirty="0"/>
              <a:t>Р</a:t>
            </a:r>
          </a:p>
        </p:txBody>
      </p:sp>
      <p:sp>
        <p:nvSpPr>
          <p:cNvPr id="40967" name="Text Box 7"/>
          <p:cNvSpPr txBox="1">
            <a:spLocks noChangeArrowheads="1"/>
          </p:cNvSpPr>
          <p:nvPr/>
        </p:nvSpPr>
        <p:spPr bwMode="auto">
          <a:xfrm>
            <a:off x="1763713" y="3933825"/>
            <a:ext cx="5834062" cy="24431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ru-RU" sz="2800" dirty="0"/>
              <a:t>«Дрожу от страха до сих пор! – 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ru-RU" sz="2800" dirty="0"/>
              <a:t>Воскликнуло полено: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ru-RU" sz="2800" dirty="0"/>
              <a:t>Похожа буква на топор!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ru-RU" sz="2800" dirty="0"/>
              <a:t>Расколет непременно!»</a:t>
            </a:r>
          </a:p>
        </p:txBody>
      </p:sp>
      <p:pic>
        <p:nvPicPr>
          <p:cNvPr id="40968" name="Picture 8" descr="J02151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403976" flipH="1">
            <a:off x="4705350" y="644525"/>
            <a:ext cx="3311525" cy="27908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3400" y="0"/>
            <a:ext cx="2555875" cy="2400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5000" b="1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л</a:t>
            </a:r>
            <a:r>
              <a:rPr lang="ru-RU" sz="15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о</a:t>
            </a:r>
            <a:endParaRPr lang="ru-RU" sz="15000" b="1" dirty="0">
              <a:solidFill>
                <a:srgbClr val="00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486400" y="1981200"/>
            <a:ext cx="3049588" cy="2400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5000" b="1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л</a:t>
            </a:r>
            <a:r>
              <a:rPr lang="ru-RU" sz="15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ы</a:t>
            </a:r>
            <a:endParaRPr lang="ru-RU" sz="15000" b="1" dirty="0">
              <a:solidFill>
                <a:srgbClr val="00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638800" y="3962400"/>
            <a:ext cx="2449513" cy="2400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5000" b="1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л</a:t>
            </a:r>
            <a:r>
              <a:rPr lang="ru-RU" sz="15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у</a:t>
            </a:r>
            <a:endParaRPr lang="ru-RU" sz="15000" b="1" dirty="0">
              <a:solidFill>
                <a:srgbClr val="00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638800" y="0"/>
            <a:ext cx="2468563" cy="2400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50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л</a:t>
            </a:r>
            <a:r>
              <a:rPr lang="ru-RU" sz="15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э</a:t>
            </a:r>
            <a:endParaRPr lang="ru-RU" sz="15000" b="1" dirty="0">
              <a:solidFill>
                <a:srgbClr val="00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3400" y="3962400"/>
            <a:ext cx="2589213" cy="2400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50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л</a:t>
            </a:r>
            <a:r>
              <a:rPr lang="ru-RU" sz="15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и</a:t>
            </a:r>
            <a:endParaRPr lang="ru-RU" sz="15000" b="1" dirty="0">
              <a:solidFill>
                <a:srgbClr val="00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09600" y="1981200"/>
            <a:ext cx="2474913" cy="2400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5000" b="1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л</a:t>
            </a:r>
            <a:r>
              <a:rPr lang="ru-RU" sz="15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а</a:t>
            </a:r>
            <a:endParaRPr lang="ru-RU" sz="15000" b="1" dirty="0">
              <a:solidFill>
                <a:srgbClr val="00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4549264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0"/>
            <a:ext cx="3886200" cy="2400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5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а</a:t>
            </a:r>
            <a:r>
              <a:rPr lang="ru-RU" sz="150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33400" y="1981200"/>
            <a:ext cx="2533650" cy="2400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5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о</a:t>
            </a:r>
            <a:r>
              <a:rPr lang="ru-RU" sz="15000" b="1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л</a:t>
            </a:r>
            <a:endParaRPr lang="ru-RU" sz="150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3400" y="4267200"/>
            <a:ext cx="2420938" cy="2400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5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э</a:t>
            </a:r>
            <a:r>
              <a:rPr lang="ru-RU" sz="15000" b="1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л</a:t>
            </a:r>
            <a:endParaRPr lang="ru-RU" sz="150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410200" y="1981200"/>
            <a:ext cx="2589213" cy="2400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5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и</a:t>
            </a:r>
            <a:r>
              <a:rPr lang="ru-RU" sz="150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486400" y="4191000"/>
            <a:ext cx="2449513" cy="2400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5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у</a:t>
            </a:r>
            <a:r>
              <a:rPr lang="ru-RU" sz="15000" b="1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л</a:t>
            </a:r>
            <a:endParaRPr lang="ru-RU" sz="150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257800" y="0"/>
            <a:ext cx="3049588" cy="2400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5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ы</a:t>
            </a:r>
            <a:r>
              <a:rPr lang="ru-RU" sz="15000" b="1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л</a:t>
            </a:r>
            <a:endParaRPr lang="ru-RU" sz="150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8029720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3400" y="0"/>
            <a:ext cx="2535238" cy="2400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5000" b="1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р</a:t>
            </a:r>
            <a:r>
              <a:rPr lang="ru-RU" sz="15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о</a:t>
            </a:r>
            <a:endParaRPr lang="ru-RU" sz="15000" b="1" dirty="0">
              <a:solidFill>
                <a:srgbClr val="00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486400" y="1981200"/>
            <a:ext cx="3001963" cy="2400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5000" b="1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р</a:t>
            </a:r>
            <a:r>
              <a:rPr lang="ru-RU" sz="15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ы</a:t>
            </a:r>
            <a:endParaRPr lang="ru-RU" sz="15000" b="1" dirty="0">
              <a:solidFill>
                <a:srgbClr val="00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638800" y="3962400"/>
            <a:ext cx="2403475" cy="2400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5000" b="1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р</a:t>
            </a:r>
            <a:r>
              <a:rPr lang="ru-RU" sz="15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у</a:t>
            </a:r>
            <a:endParaRPr lang="ru-RU" sz="15000" b="1" dirty="0">
              <a:solidFill>
                <a:srgbClr val="00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638800" y="0"/>
            <a:ext cx="2397125" cy="2400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5000" b="1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р</a:t>
            </a:r>
            <a:r>
              <a:rPr lang="ru-RU" sz="15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э</a:t>
            </a:r>
            <a:endParaRPr lang="ru-RU" sz="15000" b="1" dirty="0">
              <a:solidFill>
                <a:srgbClr val="00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3400" y="3962400"/>
            <a:ext cx="2543175" cy="2400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5000" b="1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р</a:t>
            </a:r>
            <a:r>
              <a:rPr lang="ru-RU" sz="15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и</a:t>
            </a:r>
            <a:endParaRPr lang="ru-RU" sz="15000" b="1" dirty="0">
              <a:solidFill>
                <a:srgbClr val="00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09600" y="1981200"/>
            <a:ext cx="2428875" cy="2400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5000" b="1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р</a:t>
            </a:r>
            <a:r>
              <a:rPr lang="ru-RU" sz="15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а</a:t>
            </a:r>
            <a:endParaRPr lang="ru-RU" sz="15000" b="1" dirty="0">
              <a:solidFill>
                <a:srgbClr val="00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4806360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0"/>
            <a:ext cx="3886200" cy="2400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5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а</a:t>
            </a:r>
            <a:r>
              <a:rPr lang="ru-RU" sz="150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р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33400" y="1981200"/>
            <a:ext cx="2535238" cy="2400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5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о</a:t>
            </a:r>
            <a:r>
              <a:rPr lang="ru-RU" sz="150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р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33400" y="4267200"/>
            <a:ext cx="2422525" cy="2400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5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э</a:t>
            </a:r>
            <a:r>
              <a:rPr lang="ru-RU" sz="150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р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410200" y="1981200"/>
            <a:ext cx="2543175" cy="2400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5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и</a:t>
            </a:r>
            <a:r>
              <a:rPr lang="ru-RU" sz="15000" b="1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р</a:t>
            </a:r>
            <a:endParaRPr lang="ru-RU" sz="150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486400" y="4191000"/>
            <a:ext cx="2403475" cy="2400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5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у</a:t>
            </a:r>
            <a:r>
              <a:rPr lang="ru-RU" sz="15000" b="1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р</a:t>
            </a:r>
            <a:endParaRPr lang="ru-RU" sz="150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257800" y="0"/>
            <a:ext cx="3001963" cy="2400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5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ы</a:t>
            </a:r>
            <a:r>
              <a:rPr lang="ru-RU" sz="15000" b="1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р</a:t>
            </a:r>
            <a:endParaRPr lang="ru-RU" sz="150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719193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8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9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0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1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</TotalTime>
  <Words>164</Words>
  <Application>Microsoft Office PowerPoint</Application>
  <PresentationFormat>Экран (4:3)</PresentationFormat>
  <Paragraphs>75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7</vt:i4>
      </vt:variant>
      <vt:variant>
        <vt:lpstr>Заголовки слайдов</vt:lpstr>
      </vt:variant>
      <vt:variant>
        <vt:i4>14</vt:i4>
      </vt:variant>
    </vt:vector>
  </HeadingPairs>
  <TitlesOfParts>
    <vt:vector size="21" baseType="lpstr">
      <vt:lpstr>Тема Office</vt:lpstr>
      <vt:lpstr>1_Тема Office</vt:lpstr>
      <vt:lpstr>8_Тема Office</vt:lpstr>
      <vt:lpstr>9_Тема Office</vt:lpstr>
      <vt:lpstr>10_Тема Office</vt:lpstr>
      <vt:lpstr>11_Тема Office</vt:lpstr>
      <vt:lpstr>12_Тема Office</vt:lpstr>
      <vt:lpstr>Слайд 1</vt:lpstr>
      <vt:lpstr>Слайд 2</vt:lpstr>
      <vt:lpstr>Слайд 3</vt:lpstr>
      <vt:lpstr>Слайд 4</vt:lpstr>
      <vt:lpstr>Р</vt:lpstr>
      <vt:lpstr>Слайд 6</vt:lpstr>
      <vt:lpstr>Слайд 7</vt:lpstr>
      <vt:lpstr>Слайд 8</vt:lpstr>
      <vt:lpstr>Слайд 9</vt:lpstr>
      <vt:lpstr>Слайд 10</vt:lpstr>
      <vt:lpstr>Определи какой звук и где он расположен:</vt:lpstr>
      <vt:lpstr>Слайд 12</vt:lpstr>
      <vt:lpstr>Слайд 13</vt:lpstr>
      <vt:lpstr>Спасибо за внимание.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Вероника Захарова</dc:creator>
  <cp:lastModifiedBy>722</cp:lastModifiedBy>
  <cp:revision>24</cp:revision>
  <dcterms:created xsi:type="dcterms:W3CDTF">2012-08-22T16:59:55Z</dcterms:created>
  <dcterms:modified xsi:type="dcterms:W3CDTF">2022-04-27T06:49:43Z</dcterms:modified>
</cp:coreProperties>
</file>