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745" r:id="rId3"/>
    <p:sldMasterId id="2147483757" r:id="rId4"/>
    <p:sldMasterId id="2147483769" r:id="rId5"/>
    <p:sldMasterId id="2147483781" r:id="rId6"/>
    <p:sldMasterId id="2147483793" r:id="rId7"/>
  </p:sldMasterIdLst>
  <p:notesMasterIdLst>
    <p:notesMasterId r:id="rId22"/>
  </p:notesMasterIdLst>
  <p:sldIdLst>
    <p:sldId id="256" r:id="rId8"/>
    <p:sldId id="263" r:id="rId9"/>
    <p:sldId id="262" r:id="rId10"/>
    <p:sldId id="264" r:id="rId11"/>
    <p:sldId id="269" r:id="rId12"/>
    <p:sldId id="277" r:id="rId13"/>
    <p:sldId id="278" r:id="rId14"/>
    <p:sldId id="279" r:id="rId15"/>
    <p:sldId id="280" r:id="rId16"/>
    <p:sldId id="281" r:id="rId17"/>
    <p:sldId id="282" r:id="rId18"/>
    <p:sldId id="284" r:id="rId19"/>
    <p:sldId id="283" r:id="rId20"/>
    <p:sldId id="28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>
        <p:scale>
          <a:sx n="76" d="100"/>
          <a:sy n="76" d="100"/>
        </p:scale>
        <p:origin x="-122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D8ABF-11C7-45ED-AD67-53678B1DF7BB}" type="datetimeFigureOut">
              <a:rPr lang="ru-RU" smtClean="0"/>
              <a:pPr/>
              <a:t>27.04.2022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94E4A-7CC2-426F-B63F-594CE6C9E0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5708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94E4A-7CC2-426F-B63F-594CE6C9E081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F857ED61-763D-4F6C-90F9-52F76987154D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BF50F-410A-4A4C-AEBC-7D5F8ABEE1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A70D2-C8ED-41A1-B487-6D6E9B3FC7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061020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00EF2-59A7-4874-A5E2-31A5B2B30B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09970-254D-4D6B-8AE5-A47B68D628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980426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6E983-AA63-4357-B196-E63CB2954BF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01FE8-0F34-45DC-AA28-F3B1513BF7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041204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ADFDA-BA62-418C-887E-CEFAF24AC5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06324-C124-4739-96A7-3ED4C94D14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042860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B972-4DDC-4943-90B8-0E1E7E0A06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25EB2-4331-46FD-956D-6CCD548F4D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49911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F1659-866E-49CA-8F05-1EE5787AFA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82D33-5E4C-4401-A59F-DAB580DBDC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882660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F497D-D4DA-4147-8F64-0FAF069B32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37F5F-F296-45FF-A010-B829D31F3B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515355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4E3A3-5D45-46BE-85AE-C03446EABE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414E9-4219-458D-B449-E27EF404BB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472637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4CC07-2D80-46B3-8D21-A4A872F6C9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E417E-E1F5-4B11-BD94-F4FD491D9B0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882841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1365D-C6E6-4A7C-90EC-61BDF34385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6781D-1439-4651-8503-95CEB1BBE58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2814327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342B9-F858-4F5D-8D12-6F9AC4A32C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B8859-536D-4B19-8106-C60DF68B2E2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273447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BF50F-410A-4A4C-AEBC-7D5F8ABEE1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A70D2-C8ED-41A1-B487-6D6E9B3FC7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179751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00EF2-59A7-4874-A5E2-31A5B2B30B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09970-254D-4D6B-8AE5-A47B68D628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57014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6E983-AA63-4357-B196-E63CB2954BF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01FE8-0F34-45DC-AA28-F3B1513BF7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91247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ADFDA-BA62-418C-887E-CEFAF24AC5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06324-C124-4739-96A7-3ED4C94D14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766876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B972-4DDC-4943-90B8-0E1E7E0A06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25EB2-4331-46FD-956D-6CCD548F4D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10088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F1659-866E-49CA-8F05-1EE5787AFA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82D33-5E4C-4401-A59F-DAB580DBDC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515121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F497D-D4DA-4147-8F64-0FAF069B32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37F5F-F296-45FF-A010-B829D31F3B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433318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4E3A3-5D45-46BE-85AE-C03446EABE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414E9-4219-458D-B449-E27EF404BB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6852025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4CC07-2D80-46B3-8D21-A4A872F6C9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E417E-E1F5-4B11-BD94-F4FD491D9B0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8267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1365D-C6E6-4A7C-90EC-61BDF34385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6781D-1439-4651-8503-95CEB1BBE58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0236589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342B9-F858-4F5D-8D12-6F9AC4A32C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B8859-536D-4B19-8106-C60DF68B2E2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8309801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BF50F-410A-4A4C-AEBC-7D5F8ABEE1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A70D2-C8ED-41A1-B487-6D6E9B3FC7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520175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00EF2-59A7-4874-A5E2-31A5B2B30B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09970-254D-4D6B-8AE5-A47B68D628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5887170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6E983-AA63-4357-B196-E63CB2954BF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01FE8-0F34-45DC-AA28-F3B1513BF7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273599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ADFDA-BA62-418C-887E-CEFAF24AC5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06324-C124-4739-96A7-3ED4C94D14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569361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B972-4DDC-4943-90B8-0E1E7E0A06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25EB2-4331-46FD-956D-6CCD548F4D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576929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F1659-866E-49CA-8F05-1EE5787AFA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82D33-5E4C-4401-A59F-DAB580DBDC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690847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F497D-D4DA-4147-8F64-0FAF069B32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37F5F-F296-45FF-A010-B829D31F3B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3722822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4E3A3-5D45-46BE-85AE-C03446EABE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414E9-4219-458D-B449-E27EF404BB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1712315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4CC07-2D80-46B3-8D21-A4A872F6C9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E417E-E1F5-4B11-BD94-F4FD491D9B0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8797316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1365D-C6E6-4A7C-90EC-61BDF34385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6781D-1439-4651-8503-95CEB1BBE58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4452934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342B9-F858-4F5D-8D12-6F9AC4A32C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B8859-536D-4B19-8106-C60DF68B2E2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004325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BF50F-410A-4A4C-AEBC-7D5F8ABEE1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A70D2-C8ED-41A1-B487-6D6E9B3FC7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1978357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00EF2-59A7-4874-A5E2-31A5B2B30B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09970-254D-4D6B-8AE5-A47B68D628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4698109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6E983-AA63-4357-B196-E63CB2954BF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01FE8-0F34-45DC-AA28-F3B1513BF7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0662037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ADFDA-BA62-418C-887E-CEFAF24AC5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06324-C124-4739-96A7-3ED4C94D14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511133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B972-4DDC-4943-90B8-0E1E7E0A06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25EB2-4331-46FD-956D-6CCD548F4D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1624070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F1659-866E-49CA-8F05-1EE5787AFA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82D33-5E4C-4401-A59F-DAB580DBDC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6912510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F497D-D4DA-4147-8F64-0FAF069B32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37F5F-F296-45FF-A010-B829D31F3B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9873757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4E3A3-5D45-46BE-85AE-C03446EABE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414E9-4219-458D-B449-E27EF404BB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8780408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4CC07-2D80-46B3-8D21-A4A872F6C9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E417E-E1F5-4B11-BD94-F4FD491D9B0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3936437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1365D-C6E6-4A7C-90EC-61BDF34385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6781D-1439-4651-8503-95CEB1BBE58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9400179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342B9-F858-4F5D-8D12-6F9AC4A32C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B8859-536D-4B19-8106-C60DF68B2E2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477380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BF50F-410A-4A4C-AEBC-7D5F8ABEE1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A70D2-C8ED-41A1-B487-6D6E9B3FC7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6546529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00EF2-59A7-4874-A5E2-31A5B2B30B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09970-254D-4D6B-8AE5-A47B68D628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1433564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6E983-AA63-4357-B196-E63CB2954BF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01FE8-0F34-45DC-AA28-F3B1513BF7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082272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ADFDA-BA62-418C-887E-CEFAF24AC5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06324-C124-4739-96A7-3ED4C94D14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1929258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B972-4DDC-4943-90B8-0E1E7E0A06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25EB2-4331-46FD-956D-6CCD548F4D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5650137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F1659-866E-49CA-8F05-1EE5787AFA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82D33-5E4C-4401-A59F-DAB580DBDC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5360047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F497D-D4DA-4147-8F64-0FAF069B32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37F5F-F296-45FF-A010-B829D31F3B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6845114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4E3A3-5D45-46BE-85AE-C03446EABE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414E9-4219-458D-B449-E27EF404BB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4869280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4CC07-2D80-46B3-8D21-A4A872F6C9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E417E-E1F5-4B11-BD94-F4FD491D9B0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7893086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1365D-C6E6-4A7C-90EC-61BDF34385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6781D-1439-4651-8503-95CEB1BBE58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2943130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342B9-F858-4F5D-8D12-6F9AC4A32C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B8859-536D-4B19-8106-C60DF68B2E2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9436013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BF50F-410A-4A4C-AEBC-7D5F8ABEE1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A70D2-C8ED-41A1-B487-6D6E9B3FC7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7538444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00EF2-59A7-4874-A5E2-31A5B2B30B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09970-254D-4D6B-8AE5-A47B68D628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18034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6E983-AA63-4357-B196-E63CB2954BF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01FE8-0F34-45DC-AA28-F3B1513BF7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7944970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ADFDA-BA62-418C-887E-CEFAF24AC5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06324-C124-4739-96A7-3ED4C94D14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7553192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B972-4DDC-4943-90B8-0E1E7E0A06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25EB2-4331-46FD-956D-6CCD548F4D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1572440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F1659-866E-49CA-8F05-1EE5787AFA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82D33-5E4C-4401-A59F-DAB580DBDC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0662163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F497D-D4DA-4147-8F64-0FAF069B32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37F5F-F296-45FF-A010-B829D31F3B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5954493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4E3A3-5D45-46BE-85AE-C03446EABE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414E9-4219-458D-B449-E27EF404BB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9240075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4CC07-2D80-46B3-8D21-A4A872F6C9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E417E-E1F5-4B11-BD94-F4FD491D9B0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6361219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1365D-C6E6-4A7C-90EC-61BDF34385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6781D-1439-4651-8503-95CEB1BBE58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2134776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342B9-F858-4F5D-8D12-6F9AC4A32C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B8859-536D-4B19-8106-C60DF68B2E2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364652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B5D380-3D2B-4B6B-9102-04F314A1F1D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1FDF03-28B7-46B7-896F-B11DA6DA34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957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B5D380-3D2B-4B6B-9102-04F314A1F1D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1FDF03-28B7-46B7-896F-B11DA6DA34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28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B5D380-3D2B-4B6B-9102-04F314A1F1D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1FDF03-28B7-46B7-896F-B11DA6DA34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074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B5D380-3D2B-4B6B-9102-04F314A1F1D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1FDF03-28B7-46B7-896F-B11DA6DA34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2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B5D380-3D2B-4B6B-9102-04F314A1F1D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1FDF03-28B7-46B7-896F-B11DA6DA34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03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B5D380-3D2B-4B6B-9102-04F314A1F1D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1FDF03-28B7-46B7-896F-B11DA6DA34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501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071.radikal.ru/0902/e6/f812070b2d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4450" y="0"/>
            <a:ext cx="9188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1357354" y="1500174"/>
            <a:ext cx="80010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Тема: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 Звуки [</a:t>
            </a: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’] , </a:t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буква </a:t>
            </a:r>
            <a:r>
              <a:rPr kumimoji="0" lang="ru-RU" sz="40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Р, р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2200" y="152400"/>
            <a:ext cx="3392275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</a:t>
            </a:r>
            <a:r>
              <a:rPr lang="ru-RU" sz="1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а</a:t>
            </a:r>
            <a:r>
              <a:rPr lang="ru-RU" sz="15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</a:t>
            </a:r>
            <a:endParaRPr lang="ru-RU" sz="15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86400" y="1981200"/>
            <a:ext cx="749300" cy="2400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38800" y="3962400"/>
            <a:ext cx="749300" cy="2400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4600" y="4038600"/>
            <a:ext cx="4145687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</a:t>
            </a:r>
            <a:r>
              <a:rPr lang="ru-RU" sz="1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</a:t>
            </a:r>
            <a:r>
              <a:rPr lang="ru-RU" sz="15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</a:t>
            </a:r>
            <a:r>
              <a:rPr lang="ru-RU" sz="1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endParaRPr lang="ru-RU" sz="15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62200" y="2133600"/>
            <a:ext cx="4006850" cy="2400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у</a:t>
            </a:r>
            <a:r>
              <a:rPr lang="ru-RU" sz="15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</a:t>
            </a:r>
            <a:r>
              <a:rPr lang="ru-RU" sz="1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а</a:t>
            </a:r>
            <a:r>
              <a:rPr lang="ru-RU" sz="15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endParaRPr lang="ru-RU" sz="15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Дуга 7"/>
          <p:cNvSpPr/>
          <p:nvPr/>
        </p:nvSpPr>
        <p:spPr>
          <a:xfrm rot="8399919">
            <a:off x="1714500" y="2816225"/>
            <a:ext cx="2341563" cy="1820863"/>
          </a:xfrm>
          <a:prstGeom prst="arc">
            <a:avLst>
              <a:gd name="adj1" fmla="val 16172906"/>
              <a:gd name="adj2" fmla="val 414752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Дуга 8"/>
          <p:cNvSpPr/>
          <p:nvPr/>
        </p:nvSpPr>
        <p:spPr>
          <a:xfrm rot="8399919">
            <a:off x="2603500" y="-742950"/>
            <a:ext cx="4610100" cy="3397250"/>
          </a:xfrm>
          <a:prstGeom prst="arc">
            <a:avLst>
              <a:gd name="adj1" fmla="val 16172906"/>
              <a:gd name="adj2" fmla="val 414752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Дуга 9"/>
          <p:cNvSpPr/>
          <p:nvPr/>
        </p:nvSpPr>
        <p:spPr>
          <a:xfrm rot="7806392">
            <a:off x="2983706" y="1788319"/>
            <a:ext cx="3470275" cy="2922588"/>
          </a:xfrm>
          <a:prstGeom prst="arc">
            <a:avLst>
              <a:gd name="adj1" fmla="val 16172906"/>
              <a:gd name="adj2" fmla="val 414752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Дуга 10"/>
          <p:cNvSpPr/>
          <p:nvPr/>
        </p:nvSpPr>
        <p:spPr>
          <a:xfrm rot="8399919">
            <a:off x="2460625" y="2928938"/>
            <a:ext cx="4610100" cy="3397250"/>
          </a:xfrm>
          <a:prstGeom prst="arc">
            <a:avLst>
              <a:gd name="adj1" fmla="val 16172906"/>
              <a:gd name="adj2" fmla="val 414752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51790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катерина\Desktop\ndkbbfj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096" y="1207724"/>
            <a:ext cx="4065895" cy="51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катерина\Desktop\28b3b11ade59421ff17904b064a6e6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57609"/>
            <a:ext cx="4113133" cy="507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Определи какой звук и где он расположен: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0781815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Екатерина\Desktop\буква р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714696" cy="632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05255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катерина\Desktop\0013-019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3701"/>
            <a:ext cx="5472608" cy="616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8"/>
          <p:cNvSpPr>
            <a:spLocks noGrp="1"/>
          </p:cNvSpPr>
          <p:nvPr>
            <p:ph type="subTitle" idx="4294967295"/>
          </p:nvPr>
        </p:nvSpPr>
        <p:spPr>
          <a:xfrm>
            <a:off x="6696075" y="620713"/>
            <a:ext cx="2447925" cy="3744912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 smtClean="0">
                <a:solidFill>
                  <a:schemeClr val="tx1"/>
                </a:solidFill>
              </a:rPr>
              <a:t>Какая картинка лишняя?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45570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5386610"/>
          </a:xfrm>
        </p:spPr>
        <p:txBody>
          <a:bodyPr/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Спасибо за внимание.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безымянный11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3E3E1"/>
              </a:clrFrom>
              <a:clrTo>
                <a:srgbClr val="E3E3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4252173"/>
            <a:ext cx="3527425" cy="2435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639337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79512" y="-1046439"/>
            <a:ext cx="8842934" cy="644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 Neue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solidFill>
                <a:srgbClr val="333333"/>
              </a:solidFill>
              <a:latin typeface="Helvetica Neue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 Neue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solidFill>
                <a:srgbClr val="333333"/>
              </a:solidFill>
              <a:latin typeface="Helvetica Neue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 Neue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 Neue"/>
              </a:rPr>
              <a:t>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FF0000"/>
                </a:solidFill>
                <a:latin typeface="Helvetica Neue"/>
              </a:rPr>
              <a:t>         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 Neue"/>
              </a:rPr>
              <a:t>Фонетическая зарядка.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Едет мотоцикл…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Кони храпят…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Вороны кричат…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Собаки рычат 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С каким звуком мы сегодня будем работать?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5517232"/>
            <a:ext cx="18774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FF0000"/>
                </a:solidFill>
                <a:latin typeface="Helvetica Neue"/>
              </a:rPr>
              <a:t>([р], [р’])</a:t>
            </a:r>
            <a:endParaRPr lang="ru-RU" sz="360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2132856"/>
            <a:ext cx="11512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</a:rPr>
              <a:t>(</a:t>
            </a:r>
            <a:r>
              <a:rPr lang="ru-RU" sz="3200" dirty="0" err="1" smtClean="0">
                <a:solidFill>
                  <a:srgbClr val="FF0000"/>
                </a:solidFill>
                <a:latin typeface="Arial" pitchFamily="34" charset="0"/>
              </a:rPr>
              <a:t>дрр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</a:rPr>
              <a:t>)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68344" y="2132856"/>
            <a:ext cx="1005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</a:rPr>
              <a:t>(</a:t>
            </a:r>
            <a:r>
              <a:rPr lang="ru-RU" sz="2800" dirty="0" err="1" smtClean="0">
                <a:solidFill>
                  <a:srgbClr val="FF0000"/>
                </a:solidFill>
                <a:latin typeface="Arial" pitchFamily="34" charset="0"/>
              </a:rPr>
              <a:t>хрр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</a:rPr>
              <a:t>)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91680" y="4221088"/>
            <a:ext cx="11912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</a:rPr>
              <a:t>(</a:t>
            </a:r>
            <a:r>
              <a:rPr lang="ru-RU" sz="2800" dirty="0" err="1" smtClean="0">
                <a:solidFill>
                  <a:srgbClr val="FF0000"/>
                </a:solidFill>
                <a:latin typeface="Arial" pitchFamily="34" charset="0"/>
              </a:rPr>
              <a:t>карр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</a:rPr>
              <a:t>)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76056" y="4149080"/>
            <a:ext cx="982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</a:rPr>
              <a:t>(</a:t>
            </a:r>
            <a:r>
              <a:rPr lang="ru-RU" sz="2800" dirty="0" err="1" smtClean="0">
                <a:solidFill>
                  <a:srgbClr val="FF0000"/>
                </a:solidFill>
                <a:latin typeface="Arial" pitchFamily="34" charset="0"/>
              </a:rPr>
              <a:t>ррр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</a:rPr>
              <a:t>)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5363" name="Picture 3" descr="http://im0-tub-ru.yandex.net/i?id=f47aa6e9a2b1281252f4c99d7c66331c-98-144&amp;n=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908720"/>
            <a:ext cx="1638458" cy="1224136"/>
          </a:xfrm>
          <a:prstGeom prst="rect">
            <a:avLst/>
          </a:prstGeom>
          <a:noFill/>
        </p:spPr>
      </p:pic>
      <p:pic>
        <p:nvPicPr>
          <p:cNvPr id="15365" name="Picture 5" descr="http://im0-tub-ru.yandex.net/i?id=7f8c946c75efb18281fe51425cb7bfc9-01-144&amp;n=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908720"/>
            <a:ext cx="1847850" cy="1238250"/>
          </a:xfrm>
          <a:prstGeom prst="rect">
            <a:avLst/>
          </a:prstGeom>
          <a:noFill/>
        </p:spPr>
      </p:pic>
      <p:pic>
        <p:nvPicPr>
          <p:cNvPr id="15367" name="Picture 7" descr="http://im0-tub-ru.yandex.net/i?id=e632715694cac364e2c7d87a70de948b-84-144&amp;n=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068960"/>
            <a:ext cx="1685925" cy="1238250"/>
          </a:xfrm>
          <a:prstGeom prst="rect">
            <a:avLst/>
          </a:prstGeom>
          <a:noFill/>
        </p:spPr>
      </p:pic>
      <p:pic>
        <p:nvPicPr>
          <p:cNvPr id="15369" name="Picture 9" descr="http://im3-tub-ru.yandex.net/i?id=cbea6cc6a5533b00516c0087af401444-101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780928"/>
            <a:ext cx="18764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безымянный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CE0E3"/>
              </a:clrFrom>
              <a:clrTo>
                <a:srgbClr val="DCE0E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584325" cy="3017838"/>
          </a:xfrm>
          <a:prstGeom prst="rect">
            <a:avLst/>
          </a:prstGeom>
          <a:noFill/>
        </p:spPr>
      </p:pic>
      <p:pic>
        <p:nvPicPr>
          <p:cNvPr id="33797" name="Picture 5" descr="безымянный7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0E4E7"/>
              </a:clrFrom>
              <a:clrTo>
                <a:srgbClr val="E0E4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0"/>
            <a:ext cx="1982788" cy="2997200"/>
          </a:xfrm>
          <a:prstGeom prst="rect">
            <a:avLst/>
          </a:prstGeom>
          <a:noFill/>
        </p:spPr>
      </p:pic>
      <p:pic>
        <p:nvPicPr>
          <p:cNvPr id="33798" name="Picture 6" descr="безымянный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FDEE3"/>
              </a:clrFrom>
              <a:clrTo>
                <a:srgbClr val="DFDEE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3284538"/>
            <a:ext cx="1608138" cy="2520950"/>
          </a:xfrm>
          <a:prstGeom prst="rect">
            <a:avLst/>
          </a:prstGeom>
          <a:noFill/>
        </p:spPr>
      </p:pic>
      <p:pic>
        <p:nvPicPr>
          <p:cNvPr id="33799" name="Picture 7" descr="безымянный1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6E2DF"/>
              </a:clrFrom>
              <a:clrTo>
                <a:srgbClr val="E6E2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5600" y="1557338"/>
            <a:ext cx="1484313" cy="2233612"/>
          </a:xfrm>
          <a:prstGeom prst="rect">
            <a:avLst/>
          </a:prstGeom>
          <a:noFill/>
        </p:spPr>
      </p:pic>
      <p:pic>
        <p:nvPicPr>
          <p:cNvPr id="33800" name="Picture 8" descr="безымянный1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3E3E1"/>
              </a:clrFrom>
              <a:clrTo>
                <a:srgbClr val="E3E3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2275" y="4221163"/>
            <a:ext cx="3527425" cy="2435225"/>
          </a:xfrm>
          <a:prstGeom prst="rect">
            <a:avLst/>
          </a:prstGeom>
          <a:noFill/>
        </p:spPr>
      </p:pic>
      <p:sp>
        <p:nvSpPr>
          <p:cNvPr id="33802" name="WordArt 10"/>
          <p:cNvSpPr>
            <a:spLocks noChangeArrowheads="1" noChangeShapeType="1" noTextEdit="1"/>
          </p:cNvSpPr>
          <p:nvPr/>
        </p:nvSpPr>
        <p:spPr bwMode="auto">
          <a:xfrm>
            <a:off x="1979613" y="260350"/>
            <a:ext cx="4535487" cy="7207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Отгадай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900113" y="981075"/>
            <a:ext cx="4608512" cy="2678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0" indent="-228600" algn="l">
              <a:buFontTx/>
              <a:buNone/>
            </a:pPr>
            <a:r>
              <a:rPr lang="ru-RU" sz="1800" dirty="0"/>
              <a:t>К неизведанной планете</a:t>
            </a:r>
          </a:p>
          <a:p>
            <a:pPr marL="1143000" indent="-228600" algn="l">
              <a:buFontTx/>
              <a:buNone/>
            </a:pPr>
            <a:r>
              <a:rPr lang="ru-RU" sz="1800" dirty="0"/>
              <a:t>Полечу я на …</a:t>
            </a:r>
          </a:p>
          <a:p>
            <a:pPr marL="1143000" indent="-228600" algn="l">
              <a:buFontTx/>
              <a:buNone/>
            </a:pPr>
            <a:endParaRPr lang="ru-RU" sz="1800" dirty="0"/>
          </a:p>
          <a:p>
            <a:pPr marL="1143000" indent="-228600">
              <a:buFontTx/>
              <a:buNone/>
            </a:pPr>
            <a:r>
              <a:rPr lang="ru-RU" sz="1800" dirty="0"/>
              <a:t>Зверь опасный берегись!</a:t>
            </a:r>
          </a:p>
          <a:p>
            <a:pPr marL="1143000" indent="-228600">
              <a:buFontTx/>
              <a:buNone/>
            </a:pPr>
            <a:r>
              <a:rPr lang="ru-RU" sz="1800" dirty="0"/>
              <a:t>По тайге гуляет …</a:t>
            </a:r>
          </a:p>
          <a:p>
            <a:pPr marL="1143000" indent="-228600">
              <a:buFontTx/>
              <a:buNone/>
            </a:pPr>
            <a:endParaRPr lang="ru-RU" sz="1800" dirty="0"/>
          </a:p>
          <a:p>
            <a:pPr marL="1143000" indent="-228600">
              <a:buFontTx/>
              <a:buNone/>
            </a:pPr>
            <a:r>
              <a:rPr lang="ru-RU" sz="1800" dirty="0"/>
              <a:t>В речке есть один чудак.</a:t>
            </a:r>
          </a:p>
          <a:p>
            <a:pPr marL="1143000" indent="-228600">
              <a:buFontTx/>
              <a:buNone/>
            </a:pPr>
            <a:r>
              <a:rPr lang="ru-RU" sz="1800" dirty="0"/>
              <a:t>Не рыбёшка, это …</a:t>
            </a: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6084888" y="5157788"/>
            <a:ext cx="5762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0" indent="-228600">
              <a:spcBef>
                <a:spcPct val="50000"/>
              </a:spcBef>
            </a:pPr>
            <a:endParaRPr lang="ru-RU"/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4427538" y="4076700"/>
            <a:ext cx="4716462" cy="2017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0" indent="-228600">
              <a:spcBef>
                <a:spcPct val="50000"/>
              </a:spcBef>
              <a:buFontTx/>
              <a:buNone/>
            </a:pPr>
            <a:r>
              <a:rPr lang="ru-RU" sz="1800"/>
              <a:t>Дождь прошёл, и на луга</a:t>
            </a:r>
          </a:p>
          <a:p>
            <a:pPr marL="1143000" indent="-228600">
              <a:spcBef>
                <a:spcPct val="50000"/>
              </a:spcBef>
              <a:buFontTx/>
              <a:buNone/>
            </a:pPr>
            <a:r>
              <a:rPr lang="ru-RU" sz="1800"/>
              <a:t>Опустилась …</a:t>
            </a:r>
          </a:p>
          <a:p>
            <a:pPr marL="1143000" indent="-228600">
              <a:spcBef>
                <a:spcPct val="50000"/>
              </a:spcBef>
              <a:buFontTx/>
              <a:buNone/>
            </a:pPr>
            <a:endParaRPr lang="ru-RU" sz="1800"/>
          </a:p>
          <a:p>
            <a:pPr marL="1143000" indent="-228600">
              <a:spcBef>
                <a:spcPct val="50000"/>
              </a:spcBef>
              <a:buFontTx/>
              <a:buNone/>
            </a:pPr>
            <a:r>
              <a:rPr lang="ru-RU" sz="1800"/>
              <a:t>Дом устроили букашки</a:t>
            </a:r>
          </a:p>
          <a:p>
            <a:pPr marL="1143000" indent="-228600">
              <a:spcBef>
                <a:spcPct val="50000"/>
              </a:spcBef>
              <a:buFontTx/>
              <a:buNone/>
            </a:pPr>
            <a:r>
              <a:rPr lang="ru-RU" sz="1800"/>
              <a:t>На лесном цветке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2" name="Rectangle 1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424" name="Rectangle 16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ru-RU" sz="2100"/>
          </a:p>
        </p:txBody>
      </p:sp>
      <p:sp>
        <p:nvSpPr>
          <p:cNvPr id="17425" name="Rectangle 17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ru-RU" sz="2100"/>
          </a:p>
        </p:txBody>
      </p:sp>
      <p:sp>
        <p:nvSpPr>
          <p:cNvPr id="17426" name="Rectangle 18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endParaRPr lang="ru-RU" sz="2100"/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7427" name="Picture 19" descr="dacha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428" name="Oval 20"/>
          <p:cNvSpPr>
            <a:spLocks noChangeArrowheads="1"/>
          </p:cNvSpPr>
          <p:nvPr/>
        </p:nvSpPr>
        <p:spPr bwMode="auto">
          <a:xfrm>
            <a:off x="533400" y="5486400"/>
            <a:ext cx="3810000" cy="1066800"/>
          </a:xfrm>
          <a:prstGeom prst="ellipse">
            <a:avLst/>
          </a:prstGeom>
          <a:solidFill>
            <a:srgbClr val="008000"/>
          </a:solidFill>
          <a:ln w="53975">
            <a:solidFill>
              <a:srgbClr val="99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29" name="Oval 21"/>
          <p:cNvSpPr>
            <a:spLocks noChangeArrowheads="1"/>
          </p:cNvSpPr>
          <p:nvPr/>
        </p:nvSpPr>
        <p:spPr bwMode="auto">
          <a:xfrm>
            <a:off x="4800600" y="5486400"/>
            <a:ext cx="3810000" cy="1066800"/>
          </a:xfrm>
          <a:prstGeom prst="ellipse">
            <a:avLst/>
          </a:prstGeom>
          <a:solidFill>
            <a:srgbClr val="0000FF"/>
          </a:solidFill>
          <a:ln w="47625">
            <a:solidFill>
              <a:srgbClr val="00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7430" name="Picture 22" descr="6rr4NwdGh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436551">
            <a:off x="152400" y="228600"/>
            <a:ext cx="735013" cy="838200"/>
          </a:xfrm>
          <a:prstGeom prst="rect">
            <a:avLst/>
          </a:prstGeom>
          <a:noFill/>
        </p:spPr>
      </p:pic>
      <p:pic>
        <p:nvPicPr>
          <p:cNvPr id="17431" name="Picture 23" descr="item_39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19649">
            <a:off x="8248267" y="264439"/>
            <a:ext cx="817563" cy="838200"/>
          </a:xfrm>
          <a:prstGeom prst="rect">
            <a:avLst/>
          </a:prstGeom>
          <a:noFill/>
        </p:spPr>
      </p:pic>
      <p:pic>
        <p:nvPicPr>
          <p:cNvPr id="17432" name="Picture 24" descr="Fresh_Pota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046246">
            <a:off x="2209800" y="0"/>
            <a:ext cx="952500" cy="952500"/>
          </a:xfrm>
          <a:prstGeom prst="rect">
            <a:avLst/>
          </a:prstGeom>
          <a:noFill/>
        </p:spPr>
      </p:pic>
      <p:pic>
        <p:nvPicPr>
          <p:cNvPr id="17433" name="Picture 25" descr="0_y86KbaT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492118">
            <a:off x="3352800" y="0"/>
            <a:ext cx="914400" cy="890588"/>
          </a:xfrm>
          <a:prstGeom prst="rect">
            <a:avLst/>
          </a:prstGeom>
          <a:noFill/>
        </p:spPr>
      </p:pic>
      <p:pic>
        <p:nvPicPr>
          <p:cNvPr id="17434" name="Picture 26" descr="slide0023_image0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21697">
            <a:off x="7086600" y="228600"/>
            <a:ext cx="914400" cy="898525"/>
          </a:xfrm>
          <a:prstGeom prst="rect">
            <a:avLst/>
          </a:prstGeom>
          <a:noFill/>
        </p:spPr>
      </p:pic>
      <p:pic>
        <p:nvPicPr>
          <p:cNvPr id="17435" name="Picture 27" descr="picture-390h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1517793">
            <a:off x="1143000" y="152400"/>
            <a:ext cx="990600" cy="941388"/>
          </a:xfrm>
          <a:prstGeom prst="rect">
            <a:avLst/>
          </a:prstGeom>
          <a:noFill/>
        </p:spPr>
      </p:pic>
      <p:pic>
        <p:nvPicPr>
          <p:cNvPr id="17436" name="Picture 28" descr="b53b6b8011b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911068">
            <a:off x="4800600" y="152400"/>
            <a:ext cx="914400" cy="971550"/>
          </a:xfrm>
          <a:prstGeom prst="rect">
            <a:avLst/>
          </a:prstGeom>
          <a:noFill/>
        </p:spPr>
      </p:pic>
      <p:pic>
        <p:nvPicPr>
          <p:cNvPr id="17437" name="Picture 29" descr="pyrmont-growers-marke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85511">
            <a:off x="5938838" y="250825"/>
            <a:ext cx="9906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0.11656 L 0.0349 0.8048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3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8 0.07215 L -0.06961 0.78261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3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03515E-7 L 0.29792 0.82979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0" y="4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6 0.02406 L -0.00834 0.8122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3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1226 L -0.05833 0.789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" y="3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6 0.00925 L 0.02083 0.7974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3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67 -0.01526 L -0.25833 0.795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4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961E-6 L -0.03698 0.7793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" y="3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3348038" cy="3384550"/>
          </a:xfrm>
        </p:spPr>
        <p:txBody>
          <a:bodyPr/>
          <a:lstStyle/>
          <a:p>
            <a:r>
              <a:rPr lang="ru-RU" sz="20000" b="1" dirty="0"/>
              <a:t>Р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1763713" y="3933825"/>
            <a:ext cx="5834062" cy="2443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ru-RU" sz="2800" dirty="0"/>
              <a:t>«Дрожу от страха до сих пор! –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ru-RU" sz="2800" dirty="0"/>
              <a:t>Воскликнуло полено: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ru-RU" sz="2800" dirty="0"/>
              <a:t>Похожа буква на топор!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ru-RU" sz="2800" dirty="0"/>
              <a:t>Расколет непременно!»</a:t>
            </a:r>
          </a:p>
        </p:txBody>
      </p:sp>
      <p:pic>
        <p:nvPicPr>
          <p:cNvPr id="40968" name="Picture 8" descr="J02151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03976" flipH="1">
            <a:off x="4705350" y="644525"/>
            <a:ext cx="3311525" cy="2790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0"/>
            <a:ext cx="2555875" cy="2400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л</a:t>
            </a:r>
            <a:r>
              <a:rPr lang="ru-RU" sz="1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</a:t>
            </a:r>
            <a:endParaRPr lang="ru-RU" sz="15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86400" y="1981200"/>
            <a:ext cx="3049588" cy="2400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л</a:t>
            </a:r>
            <a:r>
              <a:rPr lang="ru-RU" sz="1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ы</a:t>
            </a:r>
            <a:endParaRPr lang="ru-RU" sz="15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38800" y="3962400"/>
            <a:ext cx="2449513" cy="2400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л</a:t>
            </a:r>
            <a:r>
              <a:rPr lang="ru-RU" sz="1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у</a:t>
            </a:r>
            <a:endParaRPr lang="ru-RU" sz="15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38800" y="0"/>
            <a:ext cx="2468563" cy="2400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л</a:t>
            </a:r>
            <a:r>
              <a:rPr lang="ru-RU" sz="1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э</a:t>
            </a:r>
            <a:endParaRPr lang="ru-RU" sz="15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3962400"/>
            <a:ext cx="2589213" cy="2400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л</a:t>
            </a:r>
            <a:r>
              <a:rPr lang="ru-RU" sz="1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</a:t>
            </a:r>
            <a:endParaRPr lang="ru-RU" sz="15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1981200"/>
            <a:ext cx="2474913" cy="2400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л</a:t>
            </a:r>
            <a:r>
              <a:rPr lang="ru-RU" sz="1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а</a:t>
            </a:r>
            <a:endParaRPr lang="ru-RU" sz="15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4926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0"/>
            <a:ext cx="3886200" cy="2400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а</a:t>
            </a:r>
            <a:r>
              <a:rPr lang="ru-RU" sz="15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1981200"/>
            <a:ext cx="2533650" cy="2400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</a:t>
            </a:r>
            <a:r>
              <a:rPr lang="ru-RU" sz="15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л</a:t>
            </a:r>
            <a:endParaRPr lang="ru-RU" sz="15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4267200"/>
            <a:ext cx="2420938" cy="2400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э</a:t>
            </a:r>
            <a:r>
              <a:rPr lang="ru-RU" sz="15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л</a:t>
            </a:r>
            <a:endParaRPr lang="ru-RU" sz="15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10200" y="1981200"/>
            <a:ext cx="2589213" cy="2400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</a:t>
            </a:r>
            <a:r>
              <a:rPr lang="ru-RU" sz="15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86400" y="4191000"/>
            <a:ext cx="2449513" cy="2400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у</a:t>
            </a:r>
            <a:r>
              <a:rPr lang="ru-RU" sz="15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л</a:t>
            </a:r>
            <a:endParaRPr lang="ru-RU" sz="15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57800" y="0"/>
            <a:ext cx="3049588" cy="2400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ы</a:t>
            </a:r>
            <a:r>
              <a:rPr lang="ru-RU" sz="15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л</a:t>
            </a:r>
            <a:endParaRPr lang="ru-RU" sz="15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02972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0"/>
            <a:ext cx="2535238" cy="2400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</a:t>
            </a:r>
            <a:r>
              <a:rPr lang="ru-RU" sz="1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</a:t>
            </a:r>
            <a:endParaRPr lang="ru-RU" sz="15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86400" y="1981200"/>
            <a:ext cx="3001963" cy="2400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</a:t>
            </a:r>
            <a:r>
              <a:rPr lang="ru-RU" sz="1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ы</a:t>
            </a:r>
            <a:endParaRPr lang="ru-RU" sz="15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38800" y="3962400"/>
            <a:ext cx="2403475" cy="2400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</a:t>
            </a:r>
            <a:r>
              <a:rPr lang="ru-RU" sz="1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у</a:t>
            </a:r>
            <a:endParaRPr lang="ru-RU" sz="15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38800" y="0"/>
            <a:ext cx="2397125" cy="2400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</a:t>
            </a:r>
            <a:r>
              <a:rPr lang="ru-RU" sz="1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э</a:t>
            </a:r>
            <a:endParaRPr lang="ru-RU" sz="15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3962400"/>
            <a:ext cx="2543175" cy="2400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</a:t>
            </a:r>
            <a:r>
              <a:rPr lang="ru-RU" sz="1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</a:t>
            </a:r>
            <a:endParaRPr lang="ru-RU" sz="15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1981200"/>
            <a:ext cx="2428875" cy="2400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</a:t>
            </a:r>
            <a:r>
              <a:rPr lang="ru-RU" sz="1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а</a:t>
            </a:r>
            <a:endParaRPr lang="ru-RU" sz="15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80636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0"/>
            <a:ext cx="3886200" cy="2400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а</a:t>
            </a:r>
            <a:r>
              <a:rPr lang="ru-RU" sz="15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1981200"/>
            <a:ext cx="2535238" cy="2400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</a:t>
            </a:r>
            <a:r>
              <a:rPr lang="ru-RU" sz="15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4267200"/>
            <a:ext cx="2422525" cy="2400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э</a:t>
            </a:r>
            <a:r>
              <a:rPr lang="ru-RU" sz="15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10200" y="1981200"/>
            <a:ext cx="2543175" cy="2400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</a:t>
            </a:r>
            <a:r>
              <a:rPr lang="ru-RU" sz="15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</a:t>
            </a:r>
            <a:endParaRPr lang="ru-RU" sz="15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86400" y="4191000"/>
            <a:ext cx="2403475" cy="2400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у</a:t>
            </a:r>
            <a:r>
              <a:rPr lang="ru-RU" sz="15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</a:t>
            </a:r>
            <a:endParaRPr lang="ru-RU" sz="15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57800" y="0"/>
            <a:ext cx="3001963" cy="2400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ы</a:t>
            </a:r>
            <a:r>
              <a:rPr lang="ru-RU" sz="15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</a:t>
            </a:r>
            <a:endParaRPr lang="ru-RU" sz="15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1919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164</Words>
  <Application>Microsoft Office PowerPoint</Application>
  <PresentationFormat>Экран (4:3)</PresentationFormat>
  <Paragraphs>75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Тема Office</vt:lpstr>
      <vt:lpstr>1_Тема Office</vt:lpstr>
      <vt:lpstr>8_Тема Office</vt:lpstr>
      <vt:lpstr>9_Тема Office</vt:lpstr>
      <vt:lpstr>10_Тема Office</vt:lpstr>
      <vt:lpstr>11_Тема Office</vt:lpstr>
      <vt:lpstr>12_Тема Office</vt:lpstr>
      <vt:lpstr>Слайд 1</vt:lpstr>
      <vt:lpstr>Слайд 2</vt:lpstr>
      <vt:lpstr>Слайд 3</vt:lpstr>
      <vt:lpstr>Слайд 4</vt:lpstr>
      <vt:lpstr>Р</vt:lpstr>
      <vt:lpstr>Слайд 6</vt:lpstr>
      <vt:lpstr>Слайд 7</vt:lpstr>
      <vt:lpstr>Слайд 8</vt:lpstr>
      <vt:lpstr>Слайд 9</vt:lpstr>
      <vt:lpstr>Слайд 10</vt:lpstr>
      <vt:lpstr>Определи какой звук и где он расположен:</vt:lpstr>
      <vt:lpstr>Слайд 12</vt:lpstr>
      <vt:lpstr>Слайд 13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Вероника Захарова</dc:creator>
  <cp:lastModifiedBy>722</cp:lastModifiedBy>
  <cp:revision>24</cp:revision>
  <dcterms:created xsi:type="dcterms:W3CDTF">2012-08-22T16:59:55Z</dcterms:created>
  <dcterms:modified xsi:type="dcterms:W3CDTF">2022-04-27T06:49:43Z</dcterms:modified>
</cp:coreProperties>
</file>