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8" r:id="rId3"/>
    <p:sldId id="263" r:id="rId4"/>
    <p:sldId id="264" r:id="rId5"/>
    <p:sldId id="260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955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0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48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84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230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5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27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516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4859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3EC40CB-E574-4F2F-8762-44E843D1DAB2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F01AA8-7B57-446C-89B6-FEB80AFD3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7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2EF1D9-2308-48BF-8C64-6A35F397E257}"/>
              </a:ext>
            </a:extLst>
          </p:cNvPr>
          <p:cNvSpPr txBox="1"/>
          <p:nvPr/>
        </p:nvSpPr>
        <p:spPr>
          <a:xfrm>
            <a:off x="1254369" y="1728933"/>
            <a:ext cx="915572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Городского округа «город Ирбит» Свердловской области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«Детский сад № 23»</a:t>
            </a:r>
          </a:p>
          <a:p>
            <a:pPr algn="ctr"/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ookman Old Style" panose="02050604050505020204" pitchFamily="18" charset="0"/>
              </a:rPr>
              <a:t>«Театрализованные центры </a:t>
            </a:r>
          </a:p>
          <a:p>
            <a:pPr algn="ctr"/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ookman Old Style" panose="02050604050505020204" pitchFamily="18" charset="0"/>
              </a:rPr>
              <a:t>в группах»</a:t>
            </a:r>
          </a:p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Музыкальный руководитель: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Бахтина Т.М., 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 к.к.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2025 г.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747355-D9E8-42FB-B98D-A2D53D8C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339" y="3716215"/>
            <a:ext cx="3285477" cy="1596537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981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2B200F-44D6-49A7-8E0D-E162C7F6DEE7}"/>
              </a:ext>
            </a:extLst>
          </p:cNvPr>
          <p:cNvSpPr txBox="1"/>
          <p:nvPr/>
        </p:nvSpPr>
        <p:spPr>
          <a:xfrm>
            <a:off x="328247" y="339969"/>
            <a:ext cx="117113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Театрализованные центры в группах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4C1C9B-2988-408F-A346-B20200B6EC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540" b="15707"/>
          <a:stretch/>
        </p:blipFill>
        <p:spPr>
          <a:xfrm>
            <a:off x="803091" y="1665693"/>
            <a:ext cx="3076176" cy="4439710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5177D5-78E3-4DC2-9139-1A9D3CA46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68" y="954599"/>
            <a:ext cx="2709633" cy="5576094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32B019-C067-40F3-9FE0-2D245D271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4" y="954598"/>
            <a:ext cx="2709634" cy="5576095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16CD6F-E4A1-4FEF-B184-BD676316ECD6}"/>
              </a:ext>
            </a:extLst>
          </p:cNvPr>
          <p:cNvSpPr txBox="1"/>
          <p:nvPr/>
        </p:nvSpPr>
        <p:spPr>
          <a:xfrm>
            <a:off x="725840" y="915415"/>
            <a:ext cx="3153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Первая группа раннего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возраста «Радуга»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3C22FF-E4D8-48CA-A1C2-FB75E72664AF}"/>
              </a:ext>
            </a:extLst>
          </p:cNvPr>
          <p:cNvSpPr/>
          <p:nvPr/>
        </p:nvSpPr>
        <p:spPr>
          <a:xfrm>
            <a:off x="2763730" y="58374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Младшая группа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«Верные друзья»</a:t>
            </a:r>
          </a:p>
        </p:txBody>
      </p:sp>
    </p:spTree>
    <p:extLst>
      <p:ext uri="{BB962C8B-B14F-4D97-AF65-F5344CB8AC3E}">
        <p14:creationId xmlns:p14="http://schemas.microsoft.com/office/powerpoint/2010/main" val="2923904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9DCB3C-8911-44C3-9595-DEB6C3875C38}"/>
              </a:ext>
            </a:extLst>
          </p:cNvPr>
          <p:cNvSpPr/>
          <p:nvPr/>
        </p:nvSpPr>
        <p:spPr>
          <a:xfrm>
            <a:off x="269630" y="278395"/>
            <a:ext cx="11664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Театрализованные центры в группах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E515CA-E882-4990-B456-4CA8B565C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7" y="2271254"/>
            <a:ext cx="8382000" cy="4073128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5841AC-CBB7-416C-B912-1C26C64C92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2" t="-1348"/>
          <a:stretch/>
        </p:blipFill>
        <p:spPr>
          <a:xfrm>
            <a:off x="7041256" y="911948"/>
            <a:ext cx="4705267" cy="2616698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D2E395-F9A6-4DA5-89C4-3D5763E64E01}"/>
              </a:ext>
            </a:extLst>
          </p:cNvPr>
          <p:cNvSpPr/>
          <p:nvPr/>
        </p:nvSpPr>
        <p:spPr>
          <a:xfrm>
            <a:off x="269630" y="1077743"/>
            <a:ext cx="6771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Средняя группа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«Теремок»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B524D3-B005-437B-8C70-ADFE557A1A83}"/>
              </a:ext>
            </a:extLst>
          </p:cNvPr>
          <p:cNvSpPr/>
          <p:nvPr/>
        </p:nvSpPr>
        <p:spPr>
          <a:xfrm>
            <a:off x="8593018" y="4307818"/>
            <a:ext cx="3598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Настольный театр «Томик»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сказка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«Волк и семеро козлят»</a:t>
            </a:r>
          </a:p>
        </p:txBody>
      </p:sp>
    </p:spTree>
    <p:extLst>
      <p:ext uri="{BB962C8B-B14F-4D97-AF65-F5344CB8AC3E}">
        <p14:creationId xmlns:p14="http://schemas.microsoft.com/office/powerpoint/2010/main" val="139554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2B200F-44D6-49A7-8E0D-E162C7F6DEE7}"/>
              </a:ext>
            </a:extLst>
          </p:cNvPr>
          <p:cNvSpPr txBox="1"/>
          <p:nvPr/>
        </p:nvSpPr>
        <p:spPr>
          <a:xfrm>
            <a:off x="328247" y="339969"/>
            <a:ext cx="117113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Театрализованные центры в группах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2F1105-E40E-45E4-87D5-3ECBDC4F2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27" y="1570892"/>
            <a:ext cx="7213276" cy="3505201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33FC8A-8DE8-4A1B-9ECE-FBB66D3226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r="-7150" b="15148"/>
          <a:stretch/>
        </p:blipFill>
        <p:spPr>
          <a:xfrm>
            <a:off x="8237713" y="1057367"/>
            <a:ext cx="2992995" cy="5167587"/>
          </a:xfrm>
          <a:prstGeom prst="rect">
            <a:avLst/>
          </a:prstGeom>
          <a:ln w="19050">
            <a:solidFill>
              <a:srgbClr val="FFFF00"/>
            </a:solidFill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5CF5F2-2ACE-4903-AB53-9D92098EA7F8}"/>
              </a:ext>
            </a:extLst>
          </p:cNvPr>
          <p:cNvSpPr/>
          <p:nvPr/>
        </p:nvSpPr>
        <p:spPr>
          <a:xfrm>
            <a:off x="1188568" y="54452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Старшая группа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«Пионеры»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28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22CA95-1261-4BAF-8C22-55F6ACBAB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" y="867507"/>
            <a:ext cx="5271240" cy="2561493"/>
          </a:xfrm>
          <a:prstGeom prst="rect">
            <a:avLst/>
          </a:prstGeom>
          <a:ln w="19050">
            <a:solidFill>
              <a:srgbClr val="FFFF0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DD4D2-7977-487D-AD58-EB2A74718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" y="3991707"/>
            <a:ext cx="5345723" cy="2597687"/>
          </a:xfrm>
          <a:prstGeom prst="rect">
            <a:avLst/>
          </a:prstGeom>
          <a:ln w="19050">
            <a:solidFill>
              <a:srgbClr val="FFFF00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3D6E3F-402B-4AFB-B9F5-21952EC9F1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9"/>
          <a:stretch/>
        </p:blipFill>
        <p:spPr>
          <a:xfrm>
            <a:off x="6365632" y="2145323"/>
            <a:ext cx="5345724" cy="3268594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416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9DCB3C-8911-44C3-9595-DEB6C3875C38}"/>
              </a:ext>
            </a:extLst>
          </p:cNvPr>
          <p:cNvSpPr/>
          <p:nvPr/>
        </p:nvSpPr>
        <p:spPr>
          <a:xfrm>
            <a:off x="269630" y="278395"/>
            <a:ext cx="11664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Театрализованные центры в группах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609881-5E7B-478B-85B3-60198B8180FE}"/>
              </a:ext>
            </a:extLst>
          </p:cNvPr>
          <p:cNvSpPr/>
          <p:nvPr/>
        </p:nvSpPr>
        <p:spPr>
          <a:xfrm>
            <a:off x="351693" y="103728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Благодарю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 внимание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DA6560-5541-4546-81CB-129C65DBB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445" y="1017966"/>
            <a:ext cx="2783270" cy="2087453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A5DDDE-6E7B-4930-AEFE-38547F8B34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6" t="5959" r="2682" b="15422"/>
          <a:stretch/>
        </p:blipFill>
        <p:spPr>
          <a:xfrm>
            <a:off x="890952" y="3105419"/>
            <a:ext cx="4658804" cy="3066503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E192EE-98C8-4E72-88F5-FC3408270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693" y="3279531"/>
            <a:ext cx="4052774" cy="3049712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310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501</TotalTime>
  <Words>96</Words>
  <Application>Microsoft Office PowerPoint</Application>
  <PresentationFormat>Широкоэкранный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Bookman Old Style</vt:lpstr>
      <vt:lpstr>Century Gothic</vt:lpstr>
      <vt:lpstr>Garamond</vt:lpstr>
      <vt:lpstr>Georgia</vt:lpstr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Бахтин Егор</cp:lastModifiedBy>
  <cp:revision>13</cp:revision>
  <dcterms:created xsi:type="dcterms:W3CDTF">2025-11-18T12:34:16Z</dcterms:created>
  <dcterms:modified xsi:type="dcterms:W3CDTF">2025-11-20T14:45:38Z</dcterms:modified>
</cp:coreProperties>
</file>