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63" r:id="rId4"/>
    <p:sldId id="264" r:id="rId5"/>
    <p:sldId id="260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5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0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4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3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5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7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516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5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EC40CB-E574-4F2F-8762-44E843D1DAB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F01AA8-7B57-446C-89B6-FEB80AFD3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2EF1D9-2308-48BF-8C64-6A35F397E257}"/>
              </a:ext>
            </a:extLst>
          </p:cNvPr>
          <p:cNvSpPr txBox="1"/>
          <p:nvPr/>
        </p:nvSpPr>
        <p:spPr>
          <a:xfrm>
            <a:off x="1254369" y="1728933"/>
            <a:ext cx="91557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Городского округа «город Ирбит» Свердловской области 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«Детский сад № 23»</a:t>
            </a:r>
          </a:p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«Театрализованные центры </a:t>
            </a:r>
          </a:p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в группах»</a:t>
            </a: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Музыкальный руководитель: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Бахтина Т.М.,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 к.к.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2025 г.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47355-D9E8-42FB-B98D-A2D53D8C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9" y="3716215"/>
            <a:ext cx="3285477" cy="159653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81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2B200F-44D6-49A7-8E0D-E162C7F6DEE7}"/>
              </a:ext>
            </a:extLst>
          </p:cNvPr>
          <p:cNvSpPr txBox="1"/>
          <p:nvPr/>
        </p:nvSpPr>
        <p:spPr>
          <a:xfrm>
            <a:off x="328247" y="339969"/>
            <a:ext cx="11711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Театрализованные центры в группах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4C1C9B-2988-408F-A346-B20200B6E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540" b="15707"/>
          <a:stretch/>
        </p:blipFill>
        <p:spPr>
          <a:xfrm>
            <a:off x="803091" y="1665693"/>
            <a:ext cx="3076176" cy="4439710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5177D5-78E3-4DC2-9139-1A9D3CA4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68" y="954599"/>
            <a:ext cx="2709633" cy="5576094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32B019-C067-40F3-9FE0-2D245D271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4" y="954598"/>
            <a:ext cx="2709634" cy="557609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16CD6F-E4A1-4FEF-B184-BD676316ECD6}"/>
              </a:ext>
            </a:extLst>
          </p:cNvPr>
          <p:cNvSpPr txBox="1"/>
          <p:nvPr/>
        </p:nvSpPr>
        <p:spPr>
          <a:xfrm>
            <a:off x="725840" y="915415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Первая группа раннего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возраста «Радуга»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3C22FF-E4D8-48CA-A1C2-FB75E72664AF}"/>
              </a:ext>
            </a:extLst>
          </p:cNvPr>
          <p:cNvSpPr/>
          <p:nvPr/>
        </p:nvSpPr>
        <p:spPr>
          <a:xfrm>
            <a:off x="2763730" y="58374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Младшая группа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«Верные друзья»</a:t>
            </a:r>
          </a:p>
        </p:txBody>
      </p:sp>
    </p:spTree>
    <p:extLst>
      <p:ext uri="{BB962C8B-B14F-4D97-AF65-F5344CB8AC3E}">
        <p14:creationId xmlns:p14="http://schemas.microsoft.com/office/powerpoint/2010/main" val="292390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9DCB3C-8911-44C3-9595-DEB6C3875C38}"/>
              </a:ext>
            </a:extLst>
          </p:cNvPr>
          <p:cNvSpPr/>
          <p:nvPr/>
        </p:nvSpPr>
        <p:spPr>
          <a:xfrm>
            <a:off x="269630" y="278395"/>
            <a:ext cx="11664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Театрализованные центры в группах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E515CA-E882-4990-B456-4CA8B565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2271254"/>
            <a:ext cx="8382000" cy="4073128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5841AC-CBB7-416C-B912-1C26C64C92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-1348"/>
          <a:stretch/>
        </p:blipFill>
        <p:spPr>
          <a:xfrm>
            <a:off x="7041256" y="911948"/>
            <a:ext cx="4705267" cy="2616698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D2E395-F9A6-4DA5-89C4-3D5763E64E01}"/>
              </a:ext>
            </a:extLst>
          </p:cNvPr>
          <p:cNvSpPr/>
          <p:nvPr/>
        </p:nvSpPr>
        <p:spPr>
          <a:xfrm>
            <a:off x="269630" y="1077743"/>
            <a:ext cx="6771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Средняя группа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«Теремок»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B524D3-B005-437B-8C70-ADFE557A1A83}"/>
              </a:ext>
            </a:extLst>
          </p:cNvPr>
          <p:cNvSpPr/>
          <p:nvPr/>
        </p:nvSpPr>
        <p:spPr>
          <a:xfrm>
            <a:off x="8593018" y="4307818"/>
            <a:ext cx="3598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Настольный театр «Томик»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сказка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«Волк и семеро козлят»</a:t>
            </a:r>
          </a:p>
        </p:txBody>
      </p:sp>
    </p:spTree>
    <p:extLst>
      <p:ext uri="{BB962C8B-B14F-4D97-AF65-F5344CB8AC3E}">
        <p14:creationId xmlns:p14="http://schemas.microsoft.com/office/powerpoint/2010/main" val="139554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2B200F-44D6-49A7-8E0D-E162C7F6DEE7}"/>
              </a:ext>
            </a:extLst>
          </p:cNvPr>
          <p:cNvSpPr txBox="1"/>
          <p:nvPr/>
        </p:nvSpPr>
        <p:spPr>
          <a:xfrm>
            <a:off x="328247" y="339969"/>
            <a:ext cx="11711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Театрализованные центры в группах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2F1105-E40E-45E4-87D5-3ECBDC4F2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7" y="1570892"/>
            <a:ext cx="7213276" cy="3505201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33FC8A-8DE8-4A1B-9ECE-FBB66D322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r="-7150" b="15148"/>
          <a:stretch/>
        </p:blipFill>
        <p:spPr>
          <a:xfrm>
            <a:off x="8237713" y="1057367"/>
            <a:ext cx="2992995" cy="5167587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5CF5F2-2ACE-4903-AB53-9D92098EA7F8}"/>
              </a:ext>
            </a:extLst>
          </p:cNvPr>
          <p:cNvSpPr/>
          <p:nvPr/>
        </p:nvSpPr>
        <p:spPr>
          <a:xfrm>
            <a:off x="1188568" y="54452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Старшая группа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«Пионеры»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28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2CA95-1261-4BAF-8C22-55F6ACBA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" y="867507"/>
            <a:ext cx="5271240" cy="2561493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DD4D2-7977-487D-AD58-EB2A7471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" y="3991707"/>
            <a:ext cx="5345723" cy="2597687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3D6E3F-402B-4AFB-B9F5-21952EC9F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9"/>
          <a:stretch/>
        </p:blipFill>
        <p:spPr>
          <a:xfrm>
            <a:off x="6365632" y="2145323"/>
            <a:ext cx="5345724" cy="3268594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16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9DCB3C-8911-44C3-9595-DEB6C3875C38}"/>
              </a:ext>
            </a:extLst>
          </p:cNvPr>
          <p:cNvSpPr/>
          <p:nvPr/>
        </p:nvSpPr>
        <p:spPr>
          <a:xfrm>
            <a:off x="269630" y="278395"/>
            <a:ext cx="11664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Театрализованные центры в группах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609881-5E7B-478B-85B3-60198B8180FE}"/>
              </a:ext>
            </a:extLst>
          </p:cNvPr>
          <p:cNvSpPr/>
          <p:nvPr/>
        </p:nvSpPr>
        <p:spPr>
          <a:xfrm>
            <a:off x="351693" y="103728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Благодарю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DA6560-5541-4546-81CB-129C65DBB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45" y="1017966"/>
            <a:ext cx="2783270" cy="2087453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A5DDDE-6E7B-4930-AEFE-38547F8B3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5959" r="2682" b="15422"/>
          <a:stretch/>
        </p:blipFill>
        <p:spPr>
          <a:xfrm>
            <a:off x="890952" y="3105419"/>
            <a:ext cx="4658804" cy="3066503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E192EE-98C8-4E72-88F5-FC3408270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3" y="3279531"/>
            <a:ext cx="4052774" cy="3049712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310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501</TotalTime>
  <Words>96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Bookman Old Style</vt:lpstr>
      <vt:lpstr>Century Gothic</vt:lpstr>
      <vt:lpstr>Garamond</vt:lpstr>
      <vt:lpstr>Georgia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Бахтин Егор</cp:lastModifiedBy>
  <cp:revision>13</cp:revision>
  <dcterms:created xsi:type="dcterms:W3CDTF">2025-11-18T12:34:16Z</dcterms:created>
  <dcterms:modified xsi:type="dcterms:W3CDTF">2025-11-20T14:45:38Z</dcterms:modified>
</cp:coreProperties>
</file>