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581128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 подготовила </a:t>
            </a:r>
          </a:p>
          <a:p>
            <a:pPr algn="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учитель-логопед </a:t>
            </a:r>
          </a:p>
          <a:p>
            <a:pPr algn="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«Детский сад №20»</a:t>
            </a:r>
          </a:p>
          <a:p>
            <a:pPr algn="r"/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Альшевская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О.А</a:t>
            </a:r>
          </a:p>
          <a:p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852936"/>
            <a:ext cx="8712968" cy="8309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ru-RU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Молодец рыбак!!!</a:t>
            </a:r>
            <a:endParaRPr lang="ru-RU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Инструкция к игре рыбалка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Ребята, предлагаю отправиться на замечательную рыбалку. </a:t>
            </a:r>
            <a:endParaRPr lang="ru-RU" dirty="0" smtClean="0">
              <a:solidFill>
                <a:srgbClr val="FFC000"/>
              </a:solidFill>
            </a:endParaRPr>
          </a:p>
          <a:p>
            <a:r>
              <a:rPr lang="ru-RU" dirty="0" smtClean="0">
                <a:solidFill>
                  <a:srgbClr val="FFC000"/>
                </a:solidFill>
              </a:rPr>
              <a:t>На рыбалке Вы увидите золотую рыбку, которая перевозит интересные вещи. Вам нужно назвать, кого несет рыбка, пока рыбак не поймал рыбку и не положил в ведро. Говорить правильно так: « </a:t>
            </a:r>
            <a:r>
              <a:rPr lang="ru-RU" dirty="0" err="1" smtClean="0">
                <a:solidFill>
                  <a:srgbClr val="FFC000"/>
                </a:solidFill>
              </a:rPr>
              <a:t>р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рррыба</a:t>
            </a:r>
            <a:r>
              <a:rPr lang="ru-RU" dirty="0" smtClean="0">
                <a:solidFill>
                  <a:srgbClr val="FFC000"/>
                </a:solidFill>
              </a:rPr>
              <a:t> везет </a:t>
            </a:r>
            <a:r>
              <a:rPr lang="ru-RU" dirty="0" err="1" smtClean="0">
                <a:solidFill>
                  <a:srgbClr val="FFC000"/>
                </a:solidFill>
              </a:rPr>
              <a:t>ррррака</a:t>
            </a:r>
            <a:r>
              <a:rPr lang="ru-RU" dirty="0" smtClean="0">
                <a:solidFill>
                  <a:srgbClr val="FFC000"/>
                </a:solidFill>
              </a:rPr>
              <a:t>.»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860032" y="5301208"/>
            <a:ext cx="129614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  <p:pic>
        <p:nvPicPr>
          <p:cNvPr id="1029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cxnSp>
        <p:nvCxnSpPr>
          <p:cNvPr id="16" name="Прямая со стрелкой 15"/>
          <p:cNvCxnSpPr/>
          <p:nvPr/>
        </p:nvCxnSpPr>
        <p:spPr>
          <a:xfrm flipH="1">
            <a:off x="2555776" y="17728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AutoShape 9" descr="https://thumbs.gfycat.com/TenderBelovedHornet-size_restricted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C:\Users\722\Desktop\звук р\TenderBelovedHornet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484784"/>
            <a:ext cx="1440160" cy="109768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58 0.04163 C 0.09027 0.05735 0.24913 0.07308 0.24652 0.09412 C 0.24392 0.11517 -0.11702 0.145 -0.08421 0.16767 C -0.05139 0.19033 0.471 0.15541 0.4434 0.23057 C 0.41579 0.30573 -0.13021 0.55041 -0.24966 0.61864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28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-0.01735 C 0.13889 -0.00601 0.27882 0.00532 0.27135 0.02151 C 0.26389 0.03793 -0.07778 0.06036 -0.04636 0.08002 C -0.01476 0.09944 0.48819 0.06522 0.46041 0.1383 C 0.43281 0.21115 0.10989 0.36424 -0.21268 0.51781 " pathEditMode="relative" rAng="0" ptsTypes="aaaaA">
                                      <p:cBhvr>
                                        <p:cTn id="18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860032" y="5301208"/>
            <a:ext cx="129614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2555776" y="17728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3075" name="Picture 3" descr="C:\Users\722\Desktop\звук р\hello_html_3bb20e6f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3995936" y="2132856"/>
            <a:ext cx="1428750" cy="571500"/>
          </a:xfrm>
          <a:prstGeom prst="rect">
            <a:avLst/>
          </a:prstGeom>
          <a:noFill/>
        </p:spPr>
      </p:pic>
      <p:pic>
        <p:nvPicPr>
          <p:cNvPr id="14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29 3.89454E-6 C 0.10087 0.0148 0.28386 0.02983 0.2809 0.04741 C 0.27778 0.06475 -0.13819 0.08718 -0.10052 0.10476 C -0.06267 0.12211 0.53941 0.08395 0.50747 0.15217 C 0.4757 0.22039 -0.19861 0.4919 -0.2908 0.51433 " pathEditMode="relative" rAng="0" ptsTypes="aaaaA">
                                      <p:cBhvr>
                                        <p:cTn id="18" dur="5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pic>
        <p:nvPicPr>
          <p:cNvPr id="5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  <p:pic>
        <p:nvPicPr>
          <p:cNvPr id="6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2050" name="Picture 2" descr="C:\Users\722\Desktop\звук р\SmoothMadeupAmericancrow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988840"/>
            <a:ext cx="1299600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02105 C 0.06805 0.0333 0.2309 0.04556 0.22829 0.06291 C 0.22569 0.08025 -0.14584 0.10661 -0.11042 0.12581 C -0.075 0.145 0.46961 0.11193 0.44079 0.17831 C 0.41198 0.24468 -0.16285 0.4667 -0.28368 0.52451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  <p:pic>
        <p:nvPicPr>
          <p:cNvPr id="5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pic>
        <p:nvPicPr>
          <p:cNvPr id="6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7" name="Picture 2" descr="C:\Users\722\Desktop\звук р\SmoothMadeupAmericancrow-size_restricted.gif"/>
          <p:cNvPicPr>
            <a:picLocks noChangeAspect="1" noChangeArrowheads="1" noCrop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139952" y="1844824"/>
            <a:ext cx="1231336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02105 C 0.06805 0.0333 0.2309 0.04556 0.22829 0.06291 C 0.22569 0.08025 -0.14584 0.10661 -0.11042 0.12581 C -0.075 0.145 0.46961 0.11193 0.44079 0.17831 C 0.41198 0.24468 -0.16285 0.4667 -0.28368 0.52451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pic>
        <p:nvPicPr>
          <p:cNvPr id="5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6" name="Picture 2" descr="C:\Users\722\Desktop\звук р\SmoothMadeupAmericancrow-size_restricted.gif"/>
          <p:cNvPicPr>
            <a:picLocks noChangeAspect="1" noChangeArrowheads="1" noCrop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445605" y="1844824"/>
            <a:ext cx="620029" cy="864096"/>
          </a:xfrm>
          <a:prstGeom prst="rect">
            <a:avLst/>
          </a:prstGeom>
          <a:noFill/>
        </p:spPr>
      </p:pic>
      <p:pic>
        <p:nvPicPr>
          <p:cNvPr id="7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02105 C 0.06805 0.0333 0.2309 0.04556 0.22829 0.06291 C 0.22569 0.08025 -0.14584 0.10661 -0.11042 0.12581 C -0.075 0.145 0.46961 0.11193 0.44079 0.17831 C 0.41198 0.24468 -0.16285 0.4667 -0.28368 0.52451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pic>
        <p:nvPicPr>
          <p:cNvPr id="5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6" name="Picture 2" descr="C:\Users\722\Desktop\звук р\SmoothMadeupAmericancrow-size_restricted.gif"/>
          <p:cNvPicPr>
            <a:picLocks noChangeAspect="1" noChangeArrowheads="1" noCrop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355976" y="1916832"/>
            <a:ext cx="804576" cy="585731"/>
          </a:xfrm>
          <a:prstGeom prst="rect">
            <a:avLst/>
          </a:prstGeom>
          <a:noFill/>
        </p:spPr>
      </p:pic>
      <p:pic>
        <p:nvPicPr>
          <p:cNvPr id="7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02105 C 0.06805 0.0333 0.2309 0.04556 0.22829 0.06291 C 0.22569 0.08025 -0.14584 0.10661 -0.11042 0.12581 C -0.075 0.145 0.46961 0.11193 0.44079 0.17831 C 0.41198 0.24468 -0.16285 0.4667 -0.28368 0.52451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ybalka-animatsionnaya-kartinka-0028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420888"/>
            <a:ext cx="3351050" cy="3218071"/>
          </a:xfrm>
        </p:spPr>
      </p:pic>
      <p:pic>
        <p:nvPicPr>
          <p:cNvPr id="5" name="Picture 5" descr="C:\Users\722\Desktop\звук р\20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484784"/>
            <a:ext cx="2408485" cy="1160716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6" name="Picture 2" descr="C:\Users\722\Desktop\звук р\SmoothMadeupAmericancrow-size_restricted.gif"/>
          <p:cNvPicPr>
            <a:picLocks noChangeAspect="1" noChangeArrowheads="1" noCrop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139952" y="1916832"/>
            <a:ext cx="1045097" cy="716637"/>
          </a:xfrm>
          <a:prstGeom prst="rect">
            <a:avLst/>
          </a:prstGeom>
          <a:noFill/>
        </p:spPr>
      </p:pic>
      <p:pic>
        <p:nvPicPr>
          <p:cNvPr id="7" name="Picture 3" descr="C:\Users\722\Desktop\звук р\ImpoliteThankfulHarrier-size_restricted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797152"/>
            <a:ext cx="2060848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7 0.04163 C 0.07343 0.0555 0.23923 0.06961 0.23663 0.08834 C 0.23385 0.10707 -0.14289 0.13367 -0.10868 0.15379 C -0.07431 0.17391 0.471 0.14292 0.44218 0.20976 C 0.41336 0.27682 -0.1566 0.49468 -0.28125 0.5555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25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02105 C 0.06805 0.0333 0.2309 0.04556 0.22829 0.06291 C 0.22569 0.08025 -0.14584 0.10661 -0.11042 0.12581 C -0.075 0.145 0.46961 0.11193 0.44079 0.17831 C 0.41198 0.24468 -0.16285 0.4667 -0.28368 0.52451 " pathEditMode="relative" ptsTypes="aaaaA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69</Words>
  <Application>Microsoft Office PowerPoint</Application>
  <PresentationFormat>Экран (4:3)</PresentationFormat>
  <Paragraphs>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Инструкция к игре рыбалка.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722</dc:creator>
  <cp:lastModifiedBy>722</cp:lastModifiedBy>
  <cp:revision>31</cp:revision>
  <dcterms:created xsi:type="dcterms:W3CDTF">2022-01-15T08:04:30Z</dcterms:created>
  <dcterms:modified xsi:type="dcterms:W3CDTF">2022-01-15T13:09:34Z</dcterms:modified>
</cp:coreProperties>
</file>