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3" r:id="rId7"/>
    <p:sldId id="262" r:id="rId8"/>
    <p:sldId id="261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8d938817b5347785349fb42ee9657f9_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 Городского округа «город Ирбит» Свердловской области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«Детский сад «27»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752600"/>
            <a:ext cx="6400800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«Создание условий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совместной театрализованной деятельности детей и взрослых»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563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2025г.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Музыкальные руководители:</a:t>
            </a:r>
          </a:p>
          <a:p>
            <a:r>
              <a:rPr lang="ru-RU" dirty="0" smtClean="0"/>
              <a:t>                       Володина Т.А.</a:t>
            </a:r>
          </a:p>
          <a:p>
            <a:r>
              <a:rPr lang="ru-RU" dirty="0" smtClean="0"/>
              <a:t>                       </a:t>
            </a:r>
            <a:r>
              <a:rPr lang="ru-RU" dirty="0" err="1" smtClean="0"/>
              <a:t>Молокотина</a:t>
            </a:r>
            <a:r>
              <a:rPr lang="ru-RU" dirty="0" smtClean="0"/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6aa2491a-ad2c-4a42-9ae9-e6c95c99ab71.jpg"/>
          <p:cNvPicPr>
            <a:picLocks noChangeAspect="1"/>
          </p:cNvPicPr>
          <p:nvPr/>
        </p:nvPicPr>
        <p:blipFill>
          <a:blip r:embed="rId3"/>
          <a:srcRect t="7778" r="2500" b="5556"/>
          <a:stretch>
            <a:fillRect/>
          </a:stretch>
        </p:blipFill>
        <p:spPr>
          <a:xfrm>
            <a:off x="1447800" y="914400"/>
            <a:ext cx="5715000" cy="3810000"/>
          </a:xfrm>
          <a:prstGeom prst="rect">
            <a:avLst/>
          </a:prstGeom>
        </p:spPr>
      </p:pic>
      <p:pic>
        <p:nvPicPr>
          <p:cNvPr id="4" name="Рисунок 3" descr="5b0f22f8-5b97-4ca9-9c7f-9b8c9b4d96d9.jpg"/>
          <p:cNvPicPr>
            <a:picLocks noChangeAspect="1"/>
          </p:cNvPicPr>
          <p:nvPr/>
        </p:nvPicPr>
        <p:blipFill>
          <a:blip r:embed="rId4"/>
          <a:srcRect l="4167" t="8889" r="5000" b="15556"/>
          <a:stretch>
            <a:fillRect/>
          </a:stretch>
        </p:blipFill>
        <p:spPr>
          <a:xfrm>
            <a:off x="152400" y="4800600"/>
            <a:ext cx="3124200" cy="1949042"/>
          </a:xfrm>
          <a:prstGeom prst="rect">
            <a:avLst/>
          </a:prstGeom>
        </p:spPr>
      </p:pic>
      <p:pic>
        <p:nvPicPr>
          <p:cNvPr id="5" name="Рисунок 4" descr="44e0e630-ad1a-4f41-8a2d-9134a92ff7db.jpg"/>
          <p:cNvPicPr>
            <a:picLocks noChangeAspect="1"/>
          </p:cNvPicPr>
          <p:nvPr/>
        </p:nvPicPr>
        <p:blipFill>
          <a:blip r:embed="rId5" cstate="print"/>
          <a:srcRect t="3333" r="3333" b="6667"/>
          <a:stretch>
            <a:fillRect/>
          </a:stretch>
        </p:blipFill>
        <p:spPr>
          <a:xfrm>
            <a:off x="3429000" y="4800600"/>
            <a:ext cx="2743200" cy="1915510"/>
          </a:xfrm>
          <a:prstGeom prst="rect">
            <a:avLst/>
          </a:prstGeom>
        </p:spPr>
      </p:pic>
      <p:pic>
        <p:nvPicPr>
          <p:cNvPr id="6" name="Рисунок 5" descr="64b6fa5e-72c9-445e-87e9-34805f9021be.jpg"/>
          <p:cNvPicPr>
            <a:picLocks noChangeAspect="1"/>
          </p:cNvPicPr>
          <p:nvPr/>
        </p:nvPicPr>
        <p:blipFill>
          <a:blip r:embed="rId6"/>
          <a:srcRect l="7500" t="13333" r="4167" b="7778"/>
          <a:stretch>
            <a:fillRect/>
          </a:stretch>
        </p:blipFill>
        <p:spPr>
          <a:xfrm>
            <a:off x="6324600" y="4800600"/>
            <a:ext cx="2730321" cy="1828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1600" y="67270"/>
            <a:ext cx="5447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в рисунках детей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914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выставки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IMG_20190329_093918.jpg"/>
          <p:cNvPicPr>
            <a:picLocks noChangeAspect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>
          <a:xfrm>
            <a:off x="2667000" y="3124200"/>
            <a:ext cx="6400800" cy="3600450"/>
          </a:xfrm>
          <a:prstGeom prst="rect">
            <a:avLst/>
          </a:prstGeom>
        </p:spPr>
      </p:pic>
      <p:pic>
        <p:nvPicPr>
          <p:cNvPr id="4" name="Рисунок 3" descr="IMG_20190329_094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28600"/>
            <a:ext cx="3048000" cy="2286000"/>
          </a:xfrm>
          <a:prstGeom prst="rect">
            <a:avLst/>
          </a:prstGeom>
        </p:spPr>
      </p:pic>
      <p:pic>
        <p:nvPicPr>
          <p:cNvPr id="5" name="Рисунок 4" descr="IMG_20190329_093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0400" y="228600"/>
            <a:ext cx="3251200" cy="2438400"/>
          </a:xfrm>
          <a:prstGeom prst="rect">
            <a:avLst/>
          </a:prstGeom>
        </p:spPr>
      </p:pic>
      <p:pic>
        <p:nvPicPr>
          <p:cNvPr id="6" name="Рисунок 5" descr="IMG_20190329_094011.jpg"/>
          <p:cNvPicPr>
            <a:picLocks noChangeAspect="1"/>
          </p:cNvPicPr>
          <p:nvPr/>
        </p:nvPicPr>
        <p:blipFill>
          <a:blip r:embed="rId6" cstate="print"/>
          <a:srcRect l="18333" t="11111" r="1667"/>
          <a:stretch>
            <a:fillRect/>
          </a:stretch>
        </p:blipFill>
        <p:spPr>
          <a:xfrm>
            <a:off x="2895600" y="495300"/>
            <a:ext cx="2971800" cy="2476500"/>
          </a:xfrm>
          <a:prstGeom prst="rect">
            <a:avLst/>
          </a:prstGeom>
        </p:spPr>
      </p:pic>
      <p:pic>
        <p:nvPicPr>
          <p:cNvPr id="7" name="Рисунок 6" descr="IMG_20190329_093940.jpg"/>
          <p:cNvPicPr>
            <a:picLocks noChangeAspect="1"/>
          </p:cNvPicPr>
          <p:nvPr/>
        </p:nvPicPr>
        <p:blipFill>
          <a:blip r:embed="rId7" cstate="print"/>
          <a:srcRect l="4074" t="7778" r="7037" b="6667"/>
          <a:stretch>
            <a:fillRect/>
          </a:stretch>
        </p:blipFill>
        <p:spPr>
          <a:xfrm>
            <a:off x="152400" y="2743200"/>
            <a:ext cx="2971800" cy="38138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34200" y="31242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выставки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c8d938817b5347785349fb42ee9657f9_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2200" y="2514600"/>
            <a:ext cx="4923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6f13ea0c-3b6c-47ef-9c42-433dae4a3a58.jpg"/>
          <p:cNvPicPr>
            <a:picLocks noChangeAspect="1"/>
          </p:cNvPicPr>
          <p:nvPr/>
        </p:nvPicPr>
        <p:blipFill>
          <a:blip r:embed="rId3"/>
          <a:srcRect r="21667"/>
          <a:stretch>
            <a:fillRect/>
          </a:stretch>
        </p:blipFill>
        <p:spPr>
          <a:xfrm>
            <a:off x="228600" y="3276600"/>
            <a:ext cx="5410200" cy="3319503"/>
          </a:xfrm>
          <a:prstGeom prst="rect">
            <a:avLst/>
          </a:prstGeom>
        </p:spPr>
      </p:pic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096512" cy="1969477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>
            <a:lum bright="20000"/>
          </a:blip>
          <a:srcRect t="10133" r="25000"/>
          <a:stretch>
            <a:fillRect/>
          </a:stretch>
        </p:blipFill>
        <p:spPr>
          <a:xfrm>
            <a:off x="4114800" y="457200"/>
            <a:ext cx="4724400" cy="2721578"/>
          </a:xfrm>
          <a:prstGeom prst="rect">
            <a:avLst/>
          </a:prstGeom>
        </p:spPr>
      </p:pic>
      <p:pic>
        <p:nvPicPr>
          <p:cNvPr id="6" name="Рисунок 5" descr="0839d981-96eb-41a8-be3d-61f58cc0f458.jpg"/>
          <p:cNvPicPr>
            <a:picLocks noChangeAspect="1"/>
          </p:cNvPicPr>
          <p:nvPr/>
        </p:nvPicPr>
        <p:blipFill>
          <a:blip r:embed="rId6"/>
          <a:srcRect t="18889" r="24444"/>
          <a:stretch>
            <a:fillRect/>
          </a:stretch>
        </p:blipFill>
        <p:spPr>
          <a:xfrm>
            <a:off x="5943600" y="3276600"/>
            <a:ext cx="2839233" cy="304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2438400"/>
            <a:ext cx="3324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театров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2000" y="17526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пальчиковый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400" y="2819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кукольный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1200" y="6248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драматизация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5205984" cy="2502877"/>
          </a:xfrm>
          <a:prstGeom prst="rect">
            <a:avLst/>
          </a:prstGeom>
        </p:spPr>
      </p:pic>
      <p:pic>
        <p:nvPicPr>
          <p:cNvPr id="4" name="Рисунок 3" descr="cb9f5d00-8df8-4a14-8bb2-9ab1b1f5cb69.jpg"/>
          <p:cNvPicPr>
            <a:picLocks noChangeAspect="1"/>
          </p:cNvPicPr>
          <p:nvPr/>
        </p:nvPicPr>
        <p:blipFill>
          <a:blip r:embed="rId4"/>
          <a:srcRect t="13462" r="14904"/>
          <a:stretch>
            <a:fillRect/>
          </a:stretch>
        </p:blipFill>
        <p:spPr>
          <a:xfrm>
            <a:off x="4495800" y="685800"/>
            <a:ext cx="3996267" cy="3048000"/>
          </a:xfrm>
          <a:prstGeom prst="rect">
            <a:avLst/>
          </a:prstGeom>
        </p:spPr>
      </p:pic>
      <p:pic>
        <p:nvPicPr>
          <p:cNvPr id="5" name="Рисунок 4" descr="IMG_7789.JPG"/>
          <p:cNvPicPr>
            <a:picLocks noChangeAspect="1"/>
          </p:cNvPicPr>
          <p:nvPr/>
        </p:nvPicPr>
        <p:blipFill>
          <a:blip r:embed="rId5" cstate="print"/>
          <a:srcRect l="15132" t="13158"/>
          <a:stretch>
            <a:fillRect/>
          </a:stretch>
        </p:blipFill>
        <p:spPr>
          <a:xfrm>
            <a:off x="5638800" y="4038600"/>
            <a:ext cx="3276600" cy="2514600"/>
          </a:xfrm>
          <a:prstGeom prst="rect">
            <a:avLst/>
          </a:prstGeom>
        </p:spPr>
      </p:pic>
      <p:pic>
        <p:nvPicPr>
          <p:cNvPr id="6" name="Рисунок 5" descr="93db232f-b4a0-41b2-8b6f-3019970df07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04800"/>
            <a:ext cx="4165600" cy="3124200"/>
          </a:xfrm>
          <a:prstGeom prst="rect">
            <a:avLst/>
          </a:prstGeom>
        </p:spPr>
      </p:pic>
      <p:pic>
        <p:nvPicPr>
          <p:cNvPr id="7" name="Рисунок 6" descr="63291d79-3a68-4802-b2b4-90934f8915c4.jpg"/>
          <p:cNvPicPr>
            <a:picLocks noChangeAspect="1"/>
          </p:cNvPicPr>
          <p:nvPr/>
        </p:nvPicPr>
        <p:blipFill>
          <a:blip r:embed="rId7"/>
          <a:srcRect t="9981" r="29167"/>
          <a:stretch>
            <a:fillRect/>
          </a:stretch>
        </p:blipFill>
        <p:spPr>
          <a:xfrm>
            <a:off x="6172200" y="1905000"/>
            <a:ext cx="2772799" cy="19812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28600" y="30480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театр масок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0" y="61722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платковый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0" y="61722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театр марионеток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7000" y="35052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палках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5" name="Рисунок 4" descr="c9cefcf1-d831-45c5-b68c-7347b8d879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28950"/>
            <a:ext cx="4800600" cy="3600450"/>
          </a:xfrm>
          <a:prstGeom prst="rect">
            <a:avLst/>
          </a:prstGeom>
        </p:spPr>
      </p:pic>
      <p:pic>
        <p:nvPicPr>
          <p:cNvPr id="6" name="Рисунок 5" descr="8313da48-8afc-475b-b89a-3d9bf2ccbd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5181600" cy="3886200"/>
          </a:xfrm>
          <a:prstGeom prst="rect">
            <a:avLst/>
          </a:prstGeom>
        </p:spPr>
      </p:pic>
      <p:pic>
        <p:nvPicPr>
          <p:cNvPr id="4" name="Рисунок 3" descr="3bf18eb3-6171-4e77-8041-cee908a8a4a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657600"/>
            <a:ext cx="3632200" cy="272415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38800" y="29718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теневой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3b88da93-2ae9-4cd5-bfc5-2ec388cf52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064000" cy="3048000"/>
          </a:xfrm>
          <a:prstGeom prst="rect">
            <a:avLst/>
          </a:prstGeom>
        </p:spPr>
      </p:pic>
      <p:pic>
        <p:nvPicPr>
          <p:cNvPr id="4" name="Рисунок 3" descr="4b554017-6ea6-4cad-b675-a28f55d7b3d2.jpg"/>
          <p:cNvPicPr>
            <a:picLocks noChangeAspect="1"/>
          </p:cNvPicPr>
          <p:nvPr/>
        </p:nvPicPr>
        <p:blipFill>
          <a:blip r:embed="rId4"/>
          <a:srcRect t="-1480" r="28333"/>
          <a:stretch>
            <a:fillRect/>
          </a:stretch>
        </p:blipFill>
        <p:spPr>
          <a:xfrm>
            <a:off x="228600" y="3733800"/>
            <a:ext cx="4210892" cy="2895600"/>
          </a:xfrm>
          <a:prstGeom prst="rect">
            <a:avLst/>
          </a:prstGeom>
        </p:spPr>
      </p:pic>
      <p:pic>
        <p:nvPicPr>
          <p:cNvPr id="5" name="Рисунок 4" descr="b93e76ac-ee7c-4f83-9217-f0b9ddd7d520.jpg"/>
          <p:cNvPicPr>
            <a:picLocks noChangeAspect="1"/>
          </p:cNvPicPr>
          <p:nvPr/>
        </p:nvPicPr>
        <p:blipFill>
          <a:blip r:embed="rId5"/>
          <a:srcRect r="27607"/>
          <a:stretch>
            <a:fillRect/>
          </a:stretch>
        </p:blipFill>
        <p:spPr>
          <a:xfrm>
            <a:off x="4495800" y="152400"/>
            <a:ext cx="3922715" cy="3048000"/>
          </a:xfrm>
          <a:prstGeom prst="rect">
            <a:avLst/>
          </a:prstGeom>
        </p:spPr>
      </p:pic>
      <p:pic>
        <p:nvPicPr>
          <p:cNvPr id="6" name="Рисунок 5" descr="e7b63ab6-5f0c-40a1-b572-2f24d95c05a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33800"/>
            <a:ext cx="3860800" cy="289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9877" y="3048000"/>
            <a:ext cx="4525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родителей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0" y="2819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праздники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400" y="37338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походы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8400" y="2819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проекты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1600" y="6248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конкурсы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yx_yB5VOG8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1450"/>
            <a:ext cx="3835400" cy="28765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33600" y="26670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семейная сказка</a:t>
            </a:r>
            <a:endParaRPr lang="ru-RU" b="1" dirty="0"/>
          </a:p>
        </p:txBody>
      </p:sp>
      <p:pic>
        <p:nvPicPr>
          <p:cNvPr id="5" name="Рисунок 4" descr="45264132-b029-48d9-b422-c2ced609950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76600"/>
            <a:ext cx="4419600" cy="3314700"/>
          </a:xfrm>
          <a:prstGeom prst="rect">
            <a:avLst/>
          </a:prstGeom>
        </p:spPr>
      </p:pic>
      <p:pic>
        <p:nvPicPr>
          <p:cNvPr id="6" name="Рисунок 5" descr="5222c35f-1b1d-488c-b448-467ae99b30cb.jpg"/>
          <p:cNvPicPr>
            <a:picLocks noChangeAspect="1"/>
          </p:cNvPicPr>
          <p:nvPr/>
        </p:nvPicPr>
        <p:blipFill>
          <a:blip r:embed="rId5"/>
          <a:srcRect l="7037" r="4074" b="5556"/>
          <a:stretch>
            <a:fillRect/>
          </a:stretch>
        </p:blipFill>
        <p:spPr>
          <a:xfrm>
            <a:off x="4572000" y="228600"/>
            <a:ext cx="4572000" cy="6477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352800" y="59436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ЯРМАРКА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64ca1527-7569-4d41-9f70-2efd2f1498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800600" cy="6400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5400" y="4343400"/>
            <a:ext cx="4063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Театрализованная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группах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" y="228600"/>
            <a:ext cx="2895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Группа раннего возраста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3" name="Рисунок 2" descr="99ccfb3c-8590-4264-a5ec-ab5270356c37.jpg"/>
          <p:cNvPicPr>
            <a:picLocks noChangeAspect="1"/>
          </p:cNvPicPr>
          <p:nvPr/>
        </p:nvPicPr>
        <p:blipFill>
          <a:blip r:embed="rId3"/>
          <a:srcRect l="15833" r="13333"/>
          <a:stretch>
            <a:fillRect/>
          </a:stretch>
        </p:blipFill>
        <p:spPr>
          <a:xfrm>
            <a:off x="228600" y="228600"/>
            <a:ext cx="5181600" cy="5486400"/>
          </a:xfrm>
          <a:prstGeom prst="rect">
            <a:avLst/>
          </a:prstGeom>
        </p:spPr>
      </p:pic>
      <p:pic>
        <p:nvPicPr>
          <p:cNvPr id="4" name="Рисунок 3" descr="db833572-bf91-4cba-a1d5-f57f4f95a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"/>
            <a:ext cx="3149600" cy="2362200"/>
          </a:xfrm>
          <a:prstGeom prst="rect">
            <a:avLst/>
          </a:prstGeom>
        </p:spPr>
      </p:pic>
      <p:pic>
        <p:nvPicPr>
          <p:cNvPr id="6" name="Рисунок 5" descr="3e6ba657-39e1-4c0c-9b9f-18baa5a9da4a.jpg"/>
          <p:cNvPicPr>
            <a:picLocks noChangeAspect="1"/>
          </p:cNvPicPr>
          <p:nvPr/>
        </p:nvPicPr>
        <p:blipFill>
          <a:blip r:embed="rId5"/>
          <a:srcRect l="22500" t="5556" r="14167" b="11111"/>
          <a:stretch>
            <a:fillRect/>
          </a:stretch>
        </p:blipFill>
        <p:spPr>
          <a:xfrm>
            <a:off x="5715000" y="2819399"/>
            <a:ext cx="3200400" cy="3158289"/>
          </a:xfrm>
          <a:prstGeom prst="rect">
            <a:avLst/>
          </a:prstGeom>
        </p:spPr>
      </p:pic>
      <p:pic>
        <p:nvPicPr>
          <p:cNvPr id="5" name="Рисунок 4" descr="cd00131e-0671-4eba-a62a-848f48c26270.jpg"/>
          <p:cNvPicPr>
            <a:picLocks noChangeAspect="1"/>
          </p:cNvPicPr>
          <p:nvPr/>
        </p:nvPicPr>
        <p:blipFill>
          <a:blip r:embed="rId6"/>
          <a:srcRect l="58333" b="21811"/>
          <a:stretch>
            <a:fillRect/>
          </a:stretch>
        </p:blipFill>
        <p:spPr>
          <a:xfrm>
            <a:off x="228600" y="3962400"/>
            <a:ext cx="2057400" cy="28956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48000" y="6019800"/>
            <a:ext cx="2133600" cy="381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младшая группа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8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rcRect l="4883" t="13066" r="1123" b="6359"/>
          <a:stretch>
            <a:fillRect/>
          </a:stretch>
        </p:blipFill>
        <p:spPr>
          <a:xfrm>
            <a:off x="0" y="0"/>
            <a:ext cx="9197546" cy="6858000"/>
          </a:xfrm>
          <a:prstGeom prst="rect">
            <a:avLst/>
          </a:prstGeom>
        </p:spPr>
      </p:pic>
      <p:pic>
        <p:nvPicPr>
          <p:cNvPr id="4" name="Рисунок 3" descr="19409f5b-2c94-428d-84b3-347512cfc1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28600"/>
            <a:ext cx="4514850" cy="6019800"/>
          </a:xfrm>
          <a:prstGeom prst="rect">
            <a:avLst/>
          </a:prstGeom>
        </p:spPr>
      </p:pic>
      <p:pic>
        <p:nvPicPr>
          <p:cNvPr id="5" name="Рисунок 4" descr="580593f0-2d84-4bba-9ca9-c05b41c577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4267200" cy="5689600"/>
          </a:xfrm>
          <a:prstGeom prst="rect">
            <a:avLst/>
          </a:prstGeom>
        </p:spPr>
      </p:pic>
      <p:pic>
        <p:nvPicPr>
          <p:cNvPr id="3" name="Рисунок 2" descr="b7f15cc5-ef22-4f1b-889d-f99a401928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591050"/>
            <a:ext cx="2819400" cy="21145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477000" y="58674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группа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1400" y="63246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старшая группа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400" y="228600"/>
            <a:ext cx="3200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подготовительная группа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91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Рабочий</cp:lastModifiedBy>
  <cp:revision>21</cp:revision>
  <dcterms:created xsi:type="dcterms:W3CDTF">2025-11-19T05:01:38Z</dcterms:created>
  <dcterms:modified xsi:type="dcterms:W3CDTF">2025-11-20T07:41:40Z</dcterms:modified>
</cp:coreProperties>
</file>