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476672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картинки. Подумай, есть ли звук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названии каждого предмета. Если в слове есть звук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то перетащи к«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. Если звука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нет, то перетащи к «нет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722\Desktop\мама лог тетрадь\фото\1614594772_10-p-arbuz-na-belom-fone-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573016"/>
            <a:ext cx="1728192" cy="1244298"/>
          </a:xfrm>
          <a:prstGeom prst="rect">
            <a:avLst/>
          </a:prstGeom>
          <a:noFill/>
        </p:spPr>
      </p:pic>
      <p:pic>
        <p:nvPicPr>
          <p:cNvPr id="1027" name="Picture 3" descr="C:\Users\722\Desktop\мама лог тетрадь\фото\car-vehicle-Porsche-sports-car-performance-car-supercar-land-vehicle-automotive-design-automobile-make-luxury-vehicle-29005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3645024"/>
            <a:ext cx="1843405" cy="1152128"/>
          </a:xfrm>
          <a:prstGeom prst="rect">
            <a:avLst/>
          </a:prstGeom>
          <a:noFill/>
        </p:spPr>
      </p:pic>
      <p:pic>
        <p:nvPicPr>
          <p:cNvPr id="1028" name="Picture 4" descr="C:\Users\722\Desktop\мама лог тетрадь\фото\scale_12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861048"/>
            <a:ext cx="1872208" cy="1248139"/>
          </a:xfrm>
          <a:prstGeom prst="rect">
            <a:avLst/>
          </a:prstGeom>
          <a:noFill/>
        </p:spPr>
      </p:pic>
      <p:pic>
        <p:nvPicPr>
          <p:cNvPr id="1029" name="Picture 5" descr="C:\Users\722\Desktop\мама лог тетрадь\фото\cloud-37011_1280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5229200"/>
            <a:ext cx="1691009" cy="1440000"/>
          </a:xfrm>
          <a:prstGeom prst="rect">
            <a:avLst/>
          </a:prstGeom>
          <a:noFill/>
        </p:spPr>
      </p:pic>
      <p:pic>
        <p:nvPicPr>
          <p:cNvPr id="1030" name="Picture 6" descr="C:\Users\722\Desktop\мама лог тетрадь\фото\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3861048"/>
            <a:ext cx="1944216" cy="1276799"/>
          </a:xfrm>
          <a:prstGeom prst="rect">
            <a:avLst/>
          </a:prstGeom>
          <a:noFill/>
        </p:spPr>
      </p:pic>
      <p:pic>
        <p:nvPicPr>
          <p:cNvPr id="1031" name="Picture 7" descr="C:\Users\722\Desktop\мама лог тетрадь\фото\scale_1200 (1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0152" y="5445224"/>
            <a:ext cx="2048228" cy="1152128"/>
          </a:xfrm>
          <a:prstGeom prst="rect">
            <a:avLst/>
          </a:prstGeom>
          <a:noFill/>
        </p:spPr>
      </p:pic>
      <p:pic>
        <p:nvPicPr>
          <p:cNvPr id="1032" name="Picture 8" descr="C:\Users\722\Desktop\мама лог тетрадь\фото\i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131840" y="5157192"/>
            <a:ext cx="1584176" cy="1465134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1259632" y="2132856"/>
            <a:ext cx="498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[a]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372200" y="2276872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[a]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95536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555776" y="39330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76056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452320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23528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843808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580112" y="55892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6901E-6 C -0.00694 -0.003 -0.01197 -0.00786 -0.0184 -0.01225 C -0.02673 -0.0178 -0.03645 -0.01896 -0.04461 -0.02451 C -0.05243 -0.02983 -0.06076 -0.03515 -0.06927 -0.03885 C -0.07916 -0.0481 -0.08906 -0.05735 -0.09843 -0.06753 C -0.10798 -0.07793 -0.11579 -0.08256 -0.11996 -0.09828 C -0.12135 -0.11378 -0.1243 -0.11864 -0.11545 -0.12696 C -0.11232 -0.14778 -0.10711 -0.15194 -0.09392 -0.1598 C -0.07691 -0.16998 -0.08732 -0.16605 -0.07534 -0.16998 C -0.07378 -0.17136 -0.07256 -0.17321 -0.07083 -0.17414 C -0.06788 -0.17599 -0.06163 -0.1783 -0.06163 -0.1783 C -0.05347 -0.17761 -0.04513 -0.1783 -0.03697 -0.17622 C -0.03177 -0.17483 -0.02795 -0.16859 -0.02309 -0.16605 C -0.0092 -0.15888 -0.0125 -0.16281 -0.00312 -0.15564 C 0.00782 -0.14731 0.01997 -0.13459 0.0323 -0.13112 C 0.04323 -0.12141 0.05469 -0.11887 0.06771 -0.11679 C 0.08507 -0.11748 0.10261 -0.11632 0.11997 -0.11887 C 0.12171 -0.1191 0.12292 -0.12234 0.12309 -0.12488 C 0.12362 -0.13506 0.12275 -0.14546 0.12153 -0.15564 C 0.12084 -0.16165 0.11494 -0.16951 0.11233 -0.17414 C 0.10417 -0.18802 0.09619 -0.2012 0.08299 -0.20698 C 0.0691 -0.2197 0.03768 -0.21623 0.02761 -0.21716 C 0.02605 -0.21924 0.025 -0.22201 0.02309 -0.2234 C 0.02119 -0.22479 0.01841 -0.22386 0.01684 -0.22548 C 0.01528 -0.22687 0.01389 -0.23149 0.01389 -0.23149 " pathEditMode="relative" ptsTypes="fffffffffff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1.3876E-6 C 0.06371 -0.00185 0.05572 -0.00046 0.09357 -0.00625 C 0.10277 -0.00925 0.11353 -0.0118 0.12152 -0.0185 C 0.1236 -0.02035 0.12551 -0.0229 0.1276 -0.02475 C 0.13055 -0.02752 0.1368 -0.03284 0.1368 -0.03284 C 0.1401 -0.04602 0.14253 -0.05805 0.14461 -0.07169 C 0.14409 -0.08881 0.14409 -0.10592 0.14305 -0.12304 C 0.14166 -0.14223 0.13523 -0.15079 0.13072 -0.16813 C 0.12707 -0.18155 0.12169 -0.19057 0.11683 -0.20305 C 0.11475 -0.20837 0.11544 -0.2123 0.11232 -0.21739 C 0.11058 -0.21994 0.10798 -0.22109 0.10607 -0.22341 C 0.09635 -0.23474 0.08905 -0.24584 0.0769 -0.25208 C 0.05641 -0.27937 0.04461 -0.2766 0.01683 -0.28284 C -0.0165 -0.28169 -0.04497 -0.27845 -0.07692 -0.27475 C -0.10227 -0.26342 -0.07952 -0.27174 -0.1139 -0.26642 C -0.14758 -0.2611 -0.17518 -0.25601 -0.20921 -0.25416 C -0.21598 -0.25208 -0.22258 -0.24954 -0.22935 -0.24815 C -0.25522 -0.24283 -0.29393 -0.24237 -0.21546 -0.24607 C -0.2014 -0.2507 -0.21859 -0.24538 -0.19549 -0.25 C -0.19341 -0.25046 -0.18716 -0.25208 -0.18924 -0.25208 C -0.19688 -0.25208 -0.2047 -0.2507 -0.21234 -0.25 C -0.22084 -0.24792 -0.21824 -0.24561 -0.22154 -0.25 " pathEditMode="relative" ptsTypes="fffffffffffffffffffffA">
                                      <p:cBhvr>
                                        <p:cTn id="1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8973E-6 C -0.0158 -0.00625 -0.04792 0.00532 -0.06476 0.00624 C -0.11146 0.00879 -0.15798 0.0104 -0.20469 0.01249 C -0.23055 0.02405 -0.2441 0.03237 -0.26771 0.05134 C -0.27882 0.06036 -0.28542 0.08071 -0.29236 0.09435 C -0.31302 0.13506 -0.32656 0.1598 -0.33385 0.20906 C -0.33333 0.22479 -0.33489 0.24098 -0.33229 0.25624 C -0.32656 0.2907 -0.29462 0.31267 -0.27396 0.32585 C -0.2276 0.35569 -0.18715 0.37049 -0.13698 0.37719 C -0.10208 0.38691 -0.06927 0.38413 -0.03385 0.38136 C 0.00208 0.37118 0.03507 0.35962 0.0691 0.34019 C 0.08455 0.3314 0.09879 0.31915 0.11528 0.3136 C 0.12188 0.30712 0.12535 0.30296 0.12917 0.29324 C 0.13038 0.27336 0.13177 0.26133 0.13681 0.24398 C 0.14045 0.21531 0.13924 0.18617 0.14462 0.15795 C 0.14636 0.12719 0.1474 0.12673 0.14306 0.09019 C 0.13993 0.06406 0.1217 0.03122 0.1092 0.0104 C 0.07587 -0.0451 0.01684 -0.07447 -0.03229 -0.09829 C -0.0618 -0.11263 -0.08889 -0.13159 -0.12014 -0.13923 C -0.12569 -0.142 -0.13125 -0.14524 -0.13698 -0.14755 C -0.14097 -0.14917 -0.14531 -0.14963 -0.1493 -0.15148 C -0.16232 -0.15726 -0.17274 -0.16628 -0.18628 -0.16998 C -0.19757 -0.17623 -0.20851 -0.1834 -0.22014 -0.18849 C -0.23246 -0.19982 -0.2467 -0.20282 -0.26007 -0.21092 C -0.2809 -0.22364 -0.30295 -0.23196 -0.32465 -0.24168 C -0.40035 -0.27498 -0.48368 -0.29672 -0.56319 -0.30736 C -0.5658 -0.30874 -0.56823 -0.31059 -0.57083 -0.31152 C -0.57378 -0.31268 -0.58316 -0.31337 -0.58003 -0.31337 C -0.54462 -0.31337 -0.50937 -0.31221 -0.47396 -0.31152 C -0.46059 -0.30551 -0.4434 -0.30528 -0.42934 -0.30528 " pathEditMode="relative" ptsTypes="fffffffffffffffffffffffffffffA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5556E-6 6.0592E-6 C 0.00105 -0.00208 0.00296 -0.00369 0.00313 -0.00624 C 0.00417 -0.01919 -0.00208 -0.03468 -0.00451 -0.04717 C -0.00485 -0.05434 -0.00451 -0.07863 -0.00919 -0.08811 C -0.01041 -0.09042 -0.01249 -0.09204 -0.01371 -0.09435 C -0.0151 -0.0969 -0.01562 -0.10013 -0.01683 -0.10268 C -0.01926 -0.10753 -0.02447 -0.11702 -0.02447 -0.11702 C -0.02708 -0.12742 -0.03263 -0.13783 -0.03836 -0.14569 C -0.03888 -0.14847 -0.03906 -0.15124 -0.03992 -0.15379 C -0.04114 -0.15749 -0.04357 -0.16026 -0.04461 -0.16396 C -0.04565 -0.1672 -0.04531 -0.1709 -0.046 -0.17437 C -0.04895 -0.1894 -0.05381 -0.20652 -0.05989 -0.21947 C -0.06145 -0.2271 -0.06423 -0.23242 -0.06614 -0.23982 C -0.06683 -0.24676 -0.06579 -0.25485 -0.06909 -0.2604 C -0.07169 -0.26503 -0.07847 -0.27266 -0.07847 -0.27266 " pathEditMode="relative" ptsTypes="ffffffffffffffA">
                                      <p:cBhvr>
                                        <p:cTn id="18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08973E-6 C -0.00521 -0.0007 -0.01094 0.00138 -0.01545 -0.00209 C -0.02257 -0.0074 -0.02674 -0.01689 -0.03264 -0.02452 C -0.04688 -0.04371 -0.06024 -0.06707 -0.07101 -0.0902 C -0.075 -0.09922 -0.07726 -0.10986 -0.0816 -0.11888 C -0.0875 -0.13113 -0.09549 -0.14154 -0.10156 -0.1538 C -0.10781 -0.16629 -0.1125 -0.18016 -0.11858 -0.19265 C -0.12587 -0.20745 -0.13403 -0.22133 -0.14167 -0.23567 C -0.14792 -0.24723 -0.14983 -0.26064 -0.15556 -0.27267 C -0.16667 -0.29672 -0.17691 -0.30898 -0.18629 -0.33604 C -0.18819 -0.34783 -0.19288 -0.35893 -0.19236 -0.37096 C -0.19167 -0.38946 -0.18924 -0.40796 -0.18629 -0.42623 C -0.18247 -0.45051 -0.16545 -0.47595 -0.15087 -0.48983 C -0.14097 -0.49931 -0.13247 -0.51111 -0.1217 -0.51851 C -0.11059 -0.52614 -0.08854 -0.52914 -0.07708 -0.53284 C -0.03333 -0.54741 -0.07205 -0.54163 -0.02465 -0.5451 C -0.01337 -0.54741 -0.00208 -0.55412 0.0092 -0.55135 C 0.01858 -0.54903 0.03385 -0.54071 0.04462 -0.53493 C 0.07674 -0.49191 0.10226 -0.45329 0.12604 -0.40172 C 0.13038 -0.39247 0.13628 -0.38483 0.13993 -0.37512 C 0.14427 -0.36379 0.1592 -0.31268 0.16458 -0.2951 C 0.16806 -0.28354 0.17535 -0.26018 0.17535 -0.26018 C 0.18108 -0.20491 0.18542 -0.14247 0.16753 -0.0902 C 0.16285 -0.07655 0.15625 -0.0643 0.15052 -0.05135 C 0.14444 -0.03701 0.14306 -0.02059 0.13073 -0.01226 C 0.12344 -0.0074 0.10521 -0.00833 0.10295 -0.0081 C 0.08767 -0.01642 0.08542 -0.02475 0.08142 -0.0451 C 0.08247 -0.05389 0.08212 -0.06337 0.08455 -0.0717 C 0.08559 -0.07517 0.10052 -0.09945 0.10295 -0.10246 C 0.12187 -0.12628 0.14566 -0.15287 0.16615 -0.17623 C 0.17153 -0.18247 0.20747 -0.21855 0.2184 -0.22549 C 0.24149 -0.24006 0.27934 -0.25879 0.30608 -0.27059 C 0.31424 -0.27429 0.32292 -0.27614 0.33073 -0.28076 C 0.33785 -0.28493 0.34358 -0.29302 0.35069 -0.29718 C 0.36875 -0.30759 0.39045 -0.31268 0.4092 -0.3217 C 0.46545 -0.34899 0.3875 -0.31152 0.43681 -0.3402 C 0.44062 -0.34251 0.44514 -0.34228 0.44913 -0.34436 C 0.45955 -0.34991 0.46962 -0.35662 0.47986 -0.36286 C 0.50417 -0.37743 0.52847 -0.39501 0.55538 -0.39963 C 0.56597 -0.4038 0.57535 -0.40935 0.58611 -0.41189 C 0.60399 -0.4216 0.6224 -0.42739 0.63993 -0.43849 C 0.64306 -0.45121 0.64271 -0.44265 0.6276 -0.44681 C 0.62448 -0.44774 0.62153 -0.45005 0.6184 -0.45098 C 0.60747 -0.45421 0.59687 -0.45953 0.58611 -0.46323 C 0.57917 -0.46555 0.5724 -0.46693 0.56615 -0.47133 " pathEditMode="relative" ptsTypes="fff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21647E-6 C 0.01979 -0.00878 0.03837 -0.03168 0.04618 -0.05735 C 0.04774 -0.06729 0.04948 -0.07446 0.05243 -0.08394 C 0.05347 -0.09736 0.05399 -0.10522 0.05851 -0.11678 C 0.06076 -0.1369 0.05746 -0.15471 0.05382 -0.17414 C 0.0533 -0.18177 0.05347 -0.1894 0.05243 -0.1968 C 0.05052 -0.21091 0.04427 -0.22386 0.04167 -0.23774 C 0.03924 -0.25069 0.04028 -0.2641 0.03698 -0.27659 C 0.03524 -0.29093 0.03542 -0.30642 0.0309 -0.31984 C 0.0243 -0.33949 0.01007 -0.35869 -2.22222E-6 -0.37511 C -0.01076 -0.39269 -0.00122 -0.38297 -0.01076 -0.39153 C -0.01511 -0.40147 -0.01667 -0.40425 -0.02448 -0.40795 C -0.03142 -0.41998 -0.04184 -0.42368 -0.0507 -0.43246 C -0.05295 -0.43478 -0.05469 -0.43825 -0.05695 -0.44056 C -0.06701 -0.4505 -0.07917 -0.45906 -0.0908 -0.4653 C -0.09792 -0.47479 -0.10642 -0.47849 -0.11528 -0.48357 C -0.125 -0.48912 -0.13264 -0.49537 -0.14306 -0.49791 C -0.15677 -0.50739 -0.17257 -0.50485 -0.18767 -0.50832 C -0.19688 -0.51248 -0.20608 -0.5148 -0.21528 -0.5185 C -0.22604 -0.52289 -0.22101 -0.52266 -0.22604 -0.52266 " pathEditMode="relative" ptsTypes="fffffffffffffffffffA">
                                      <p:cBhvr>
                                        <p:cTn id="26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022E-6 C -0.01563 0.00532 -0.02743 -0.00625 -0.03837 -0.02059 C -0.05972 -0.04834 -0.07257 -0.0599 -0.08299 -0.09852 C -0.08646 -0.11171 -0.09306 -0.12234 -0.09688 -0.13529 C -0.09879 -0.142 -0.10156 -0.15588 -0.10156 -0.15588 C -0.09983 -0.17461 -0.10209 -0.17762 -0.08924 -0.18455 C -0.07535 -0.18317 -0.06146 -0.18386 -0.04775 -0.18039 C -0.03455 -0.17715 -0.00886 -0.15449 0.00469 -0.14755 C 0.01163 -0.14408 0.01927 -0.14316 0.02621 -0.13946 C 0.05469 -0.12442 0.09653 -0.09482 0.1184 -0.06568 C 0.11788 -0.06013 0.11857 -0.05435 0.11701 -0.04926 C 0.11614 -0.04672 0.10694 -0.03631 0.10469 -0.03492 C 0.08837 -0.02475 0.07135 -0.0222 0.05382 -0.0185 C 0.03628 -0.01087 0.02135 -0.00879 0.00312 -0.00625 C -0.03906 -0.00833 -0.03247 0.00277 -0.0507 -0.0266 C -0.05452 -0.07123 -0.05139 -0.05158 -0.05851 -0.08603 C -0.06129 -0.11471 -0.06389 -0.14362 -0.05851 -0.1723 C -0.05747 -0.17739 -0.05295 -0.18016 -0.0507 -0.18455 C -0.04549 -0.19496 -0.04393 -0.20491 -0.03698 -0.21323 C -0.03368 -0.21716 -0.02986 -0.22017 -0.02622 -0.22341 C -0.02465 -0.22479 -0.02153 -0.22757 -0.02153 -0.22757 C -0.01545 -0.22618 -0.00903 -0.22595 -0.00313 -0.22341 C 0.00972 -0.21809 0.00573 -0.21462 0.01545 -0.20491 C 0.01875 -0.20167 0.02274 -0.19982 0.02621 -0.19681 C 0.03906 -0.18502 0.05 -0.16929 0.06302 -0.15796 C 0.0566 -0.13506 0.05087 -0.14385 0.02916 -0.14547 C 0.00781 -0.16004 0.0033 -0.17877 -0.00469 -0.20699 C -0.00608 -0.22549 -0.01129 -0.24769 -0.00313 -0.26434 C -0.00087 -0.27614 0.00382 -0.28238 0.0092 -0.29117 C 0.02014 -0.30898 0.01788 -0.31083 0.03541 -0.31568 C 0.06771 -0.30689 0.07291 -0.30851 0.09236 -0.27683 C 0.09427 -0.26712 0.09687 -0.2581 0.09844 -0.24815 C 0.09739 -0.2433 0.09913 -0.23405 0.09531 -0.23358 C 0.0533 -0.22942 0.03368 -0.24098 0.00156 -0.26249 C -0.00191 -0.2648 -0.00573 -0.26619 -0.0092 -0.2685 C -0.01459 -0.2722 -0.02465 -0.28076 -0.02465 -0.28076 C -0.02726 -0.28562 -0.03195 -0.28932 -0.03229 -0.2951 C -0.03507 -0.33534 -0.0033 -0.35269 0.0184 -0.36679 C 0.02569 -0.37651 0.03333 -0.38321 0.04149 -0.39154 C 0.046 -0.40333 0.04392 -0.39686 0.04774 -0.41189 C 0.04826 -0.41397 0.0493 -0.41813 0.0493 -0.41813 C 0.04878 -0.4223 0.04896 -0.42669 0.04774 -0.43039 C 0.04479 -0.43895 0.03194 -0.44172 0.02621 -0.44473 C 0.02396 -0.46022 0.02014 -0.4593 0.01389 -0.47133 C 0.01736 -0.48682 0.01771 -0.49283 0.02621 -0.50417 " pathEditMode="relative" ptsTypes="ffffffffffffffffffffffffffffffffffffffffffffA">
                                      <p:cBhvr>
                                        <p:cTn id="3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71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722</dc:creator>
  <cp:lastModifiedBy>722</cp:lastModifiedBy>
  <cp:revision>3</cp:revision>
  <dcterms:created xsi:type="dcterms:W3CDTF">2022-03-01T12:15:44Z</dcterms:created>
  <dcterms:modified xsi:type="dcterms:W3CDTF">2022-03-01T12:41:42Z</dcterms:modified>
</cp:coreProperties>
</file>