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59" r:id="rId4"/>
    <p:sldId id="257" r:id="rId5"/>
    <p:sldId id="271" r:id="rId6"/>
    <p:sldId id="273" r:id="rId7"/>
    <p:sldId id="274" r:id="rId8"/>
    <p:sldId id="265" r:id="rId9"/>
    <p:sldId id="267" r:id="rId10"/>
    <p:sldId id="266" r:id="rId11"/>
    <p:sldId id="269" r:id="rId12"/>
    <p:sldId id="276" r:id="rId13"/>
    <p:sldId id="275" r:id="rId14"/>
    <p:sldId id="277" r:id="rId15"/>
    <p:sldId id="278" r:id="rId16"/>
    <p:sldId id="279" r:id="rId17"/>
    <p:sldId id="262" r:id="rId18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3" d="100"/>
          <a:sy n="43" d="100"/>
        </p:scale>
        <p:origin x="-120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11/21/2023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11/21/2023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11/21/2023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11/21/2023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logotip_psikh.jpg"/>
          <p:cNvPicPr>
            <a:picLocks noChangeAspect="1"/>
          </p:cNvPicPr>
          <p:nvPr/>
        </p:nvPicPr>
        <p:blipFill>
          <a:blip r:embed="rId2">
            <a:lum bright="10000"/>
          </a:blip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1066800" y="152400"/>
            <a:ext cx="70104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Муниципальное автономное дошкольное образовательное учреждение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Городского округа «город Ирбит « Свердловской области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«Детский сад № 27»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81000" y="1815405"/>
            <a:ext cx="4490781" cy="138499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«Патриотическое</a:t>
            </a:r>
          </a:p>
          <a:p>
            <a:pPr algn="ctr"/>
            <a:r>
              <a:rPr lang="ru-RU" sz="28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воспитание дошкольников </a:t>
            </a:r>
          </a:p>
          <a:p>
            <a:pPr algn="ctr"/>
            <a:r>
              <a:rPr lang="ru-RU" sz="28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в ДОУ и семье»</a:t>
            </a:r>
            <a:endParaRPr lang="ru-RU" sz="28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295400" y="4953000"/>
            <a:ext cx="8991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Городское методическое объединение музыкальных руководителей 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76600" y="6096000"/>
            <a:ext cx="25908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Ирбит 2023 год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00.jpg"/>
          <p:cNvPicPr>
            <a:picLocks noChangeAspect="1"/>
          </p:cNvPicPr>
          <p:nvPr/>
        </p:nvPicPr>
        <p:blipFill>
          <a:blip r:embed="rId2">
            <a:lum bright="40000" contrast="-4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7" name="Рисунок 6" descr="DSC_0105.jpg"/>
          <p:cNvPicPr>
            <a:picLocks noChangeAspect="1"/>
          </p:cNvPicPr>
          <p:nvPr/>
        </p:nvPicPr>
        <p:blipFill>
          <a:blip r:embed="rId3"/>
          <a:srcRect l="7780" r="30844"/>
          <a:stretch>
            <a:fillRect/>
          </a:stretch>
        </p:blipFill>
        <p:spPr>
          <a:xfrm>
            <a:off x="0" y="0"/>
            <a:ext cx="5410200" cy="6858000"/>
          </a:xfrm>
          <a:prstGeom prst="rect">
            <a:avLst/>
          </a:prstGeom>
        </p:spPr>
      </p:pic>
      <p:pic>
        <p:nvPicPr>
          <p:cNvPr id="8" name="Рисунок 7" descr="i (1).jpg"/>
          <p:cNvPicPr>
            <a:picLocks noChangeAspect="1"/>
          </p:cNvPicPr>
          <p:nvPr/>
        </p:nvPicPr>
        <p:blipFill>
          <a:blip r:embed="rId4"/>
          <a:srcRect l="22500" r="4167"/>
          <a:stretch>
            <a:fillRect/>
          </a:stretch>
        </p:blipFill>
        <p:spPr>
          <a:xfrm>
            <a:off x="5486400" y="3124200"/>
            <a:ext cx="3581400" cy="3662795"/>
          </a:xfrm>
          <a:prstGeom prst="rect">
            <a:avLst/>
          </a:prstGeom>
          <a:ln>
            <a:solidFill>
              <a:srgbClr val="C00000"/>
            </a:solidFill>
          </a:ln>
        </p:spPr>
      </p:pic>
      <p:pic>
        <p:nvPicPr>
          <p:cNvPr id="9" name="Рисунок 8" descr="i (2).jpg"/>
          <p:cNvPicPr>
            <a:picLocks noChangeAspect="1"/>
          </p:cNvPicPr>
          <p:nvPr/>
        </p:nvPicPr>
        <p:blipFill>
          <a:blip r:embed="rId5"/>
          <a:srcRect l="2085"/>
          <a:stretch>
            <a:fillRect/>
          </a:stretch>
        </p:blipFill>
        <p:spPr>
          <a:xfrm>
            <a:off x="5486400" y="76200"/>
            <a:ext cx="3578534" cy="2732485"/>
          </a:xfrm>
          <a:prstGeom prst="rect">
            <a:avLst/>
          </a:prstGeom>
          <a:ln>
            <a:solidFill>
              <a:srgbClr val="C0000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00.jpg"/>
          <p:cNvPicPr>
            <a:picLocks noChangeAspect="1"/>
          </p:cNvPicPr>
          <p:nvPr/>
        </p:nvPicPr>
        <p:blipFill>
          <a:blip r:embed="rId2">
            <a:lum bright="40000" contrast="-4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7" name="Рисунок 6" descr="IMG-20201028-WA0013.jpg"/>
          <p:cNvPicPr>
            <a:picLocks noChangeAspect="1"/>
          </p:cNvPicPr>
          <p:nvPr/>
        </p:nvPicPr>
        <p:blipFill>
          <a:blip r:embed="rId3"/>
          <a:srcRect l="3957" t="5556" r="3044" b="22222"/>
          <a:stretch>
            <a:fillRect/>
          </a:stretch>
        </p:blipFill>
        <p:spPr>
          <a:xfrm>
            <a:off x="76200" y="228600"/>
            <a:ext cx="3657600" cy="5058383"/>
          </a:xfrm>
          <a:prstGeom prst="rect">
            <a:avLst/>
          </a:prstGeom>
          <a:ln>
            <a:solidFill>
              <a:srgbClr val="C00000"/>
            </a:solidFill>
          </a:ln>
        </p:spPr>
      </p:pic>
      <p:pic>
        <p:nvPicPr>
          <p:cNvPr id="11" name="Рисунок 10" descr="IMG-20201028-WA0014.jpg"/>
          <p:cNvPicPr>
            <a:picLocks noChangeAspect="1"/>
          </p:cNvPicPr>
          <p:nvPr/>
        </p:nvPicPr>
        <p:blipFill>
          <a:blip r:embed="rId4"/>
          <a:srcRect l="7002" t="13333" r="7915" b="17778"/>
          <a:stretch>
            <a:fillRect/>
          </a:stretch>
        </p:blipFill>
        <p:spPr>
          <a:xfrm>
            <a:off x="5638800" y="304800"/>
            <a:ext cx="3429000" cy="4944140"/>
          </a:xfrm>
          <a:prstGeom prst="rect">
            <a:avLst/>
          </a:prstGeom>
          <a:ln>
            <a:solidFill>
              <a:srgbClr val="C00000"/>
            </a:solidFill>
          </a:ln>
        </p:spPr>
      </p:pic>
      <p:pic>
        <p:nvPicPr>
          <p:cNvPr id="5" name="Рисунок 4" descr="IMG-20201028-WA0010.jpg"/>
          <p:cNvPicPr>
            <a:picLocks noChangeAspect="1"/>
          </p:cNvPicPr>
          <p:nvPr/>
        </p:nvPicPr>
        <p:blipFill>
          <a:blip r:embed="rId5"/>
          <a:srcRect b="7778"/>
          <a:stretch>
            <a:fillRect/>
          </a:stretch>
        </p:blipFill>
        <p:spPr>
          <a:xfrm>
            <a:off x="2895600" y="1295400"/>
            <a:ext cx="3200400" cy="5256060"/>
          </a:xfrm>
          <a:prstGeom prst="rect">
            <a:avLst/>
          </a:prstGeom>
          <a:ln>
            <a:solidFill>
              <a:srgbClr val="C0000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logotip_psikh.jpg"/>
          <p:cNvPicPr>
            <a:picLocks noChangeAspect="1"/>
          </p:cNvPicPr>
          <p:nvPr/>
        </p:nvPicPr>
        <p:blipFill>
          <a:blip r:embed="rId2">
            <a:lum bright="40000"/>
          </a:blip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pic>
        <p:nvPicPr>
          <p:cNvPr id="28674" name="Picture 2" descr="E:\ВСЕ ТУТ\С рабочего стола 28 март 2020\фото видео 20-21г\фестивали солд.песни\i (2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3400" y="228600"/>
            <a:ext cx="8077200" cy="63912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logotip_psikh.jpg"/>
          <p:cNvPicPr>
            <a:picLocks noChangeAspect="1"/>
          </p:cNvPicPr>
          <p:nvPr/>
        </p:nvPicPr>
        <p:blipFill>
          <a:blip r:embed="rId2">
            <a:lum bright="40000"/>
          </a:blip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pic>
        <p:nvPicPr>
          <p:cNvPr id="3" name="Рисунок 2" descr="i (3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Рисунок 3" descr="i (4)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19800" y="0"/>
            <a:ext cx="3124200" cy="2343150"/>
          </a:xfrm>
          <a:prstGeom prst="rect">
            <a:avLst/>
          </a:prstGeom>
          <a:ln>
            <a:solidFill>
              <a:srgbClr val="FF0000"/>
            </a:solidFill>
          </a:ln>
        </p:spPr>
      </p:pic>
      <p:pic>
        <p:nvPicPr>
          <p:cNvPr id="5" name="Рисунок 4" descr="i (1).jpg"/>
          <p:cNvPicPr>
            <a:picLocks noChangeAspect="1"/>
          </p:cNvPicPr>
          <p:nvPr/>
        </p:nvPicPr>
        <p:blipFill>
          <a:blip r:embed="rId5"/>
          <a:srcRect t="28837" b="8372"/>
          <a:stretch>
            <a:fillRect/>
          </a:stretch>
        </p:blipFill>
        <p:spPr>
          <a:xfrm>
            <a:off x="0" y="1"/>
            <a:ext cx="2895600" cy="2424224"/>
          </a:xfrm>
          <a:prstGeom prst="rect">
            <a:avLst/>
          </a:prstGeom>
          <a:ln>
            <a:solidFill>
              <a:srgbClr val="FF0000"/>
            </a:solidFill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i (7).jpg"/>
          <p:cNvPicPr>
            <a:picLocks noChangeAspect="1"/>
          </p:cNvPicPr>
          <p:nvPr/>
        </p:nvPicPr>
        <p:blipFill>
          <a:blip r:embed="rId2"/>
          <a:srcRect l="11667" r="13333"/>
          <a:stretch>
            <a:fillRect/>
          </a:stretch>
        </p:blipFill>
        <p:spPr>
          <a:xfrm>
            <a:off x="2286000" y="2637692"/>
            <a:ext cx="6858000" cy="4220308"/>
          </a:xfrm>
          <a:prstGeom prst="rect">
            <a:avLst/>
          </a:prstGeom>
        </p:spPr>
      </p:pic>
      <p:pic>
        <p:nvPicPr>
          <p:cNvPr id="3" name="Рисунок 2" descr="-xocFTPhSHY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181600" cy="3886200"/>
          </a:xfrm>
          <a:prstGeom prst="rect">
            <a:avLst/>
          </a:prstGeom>
        </p:spPr>
      </p:pic>
      <p:pic>
        <p:nvPicPr>
          <p:cNvPr id="2" name="Рисунок 1" descr="yv4FTtF3FUc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886201"/>
            <a:ext cx="3429000" cy="2971800"/>
          </a:xfrm>
          <a:prstGeom prst="rect">
            <a:avLst/>
          </a:prstGeom>
        </p:spPr>
      </p:pic>
      <p:pic>
        <p:nvPicPr>
          <p:cNvPr id="5" name="Рисунок 4" descr="i (2).jpg"/>
          <p:cNvPicPr>
            <a:picLocks noChangeAspect="1"/>
          </p:cNvPicPr>
          <p:nvPr/>
        </p:nvPicPr>
        <p:blipFill>
          <a:blip r:embed="rId5"/>
          <a:srcRect l="14166" r="15833"/>
          <a:stretch>
            <a:fillRect/>
          </a:stretch>
        </p:blipFill>
        <p:spPr>
          <a:xfrm>
            <a:off x="4752340" y="0"/>
            <a:ext cx="4391660" cy="2895600"/>
          </a:xfrm>
          <a:prstGeom prst="rect">
            <a:avLst/>
          </a:prstGeom>
          <a:ln>
            <a:solidFill>
              <a:srgbClr val="FF0000"/>
            </a:solidFill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logotip_psikh.jpg"/>
          <p:cNvPicPr>
            <a:picLocks noChangeAspect="1"/>
          </p:cNvPicPr>
          <p:nvPr/>
        </p:nvPicPr>
        <p:blipFill>
          <a:blip r:embed="rId2">
            <a:lum bright="40000"/>
          </a:blip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pic>
        <p:nvPicPr>
          <p:cNvPr id="2" name="Рисунок 1" descr="i (13).jpg"/>
          <p:cNvPicPr>
            <a:picLocks noChangeAspect="1"/>
          </p:cNvPicPr>
          <p:nvPr/>
        </p:nvPicPr>
        <p:blipFill>
          <a:blip r:embed="rId3"/>
          <a:srcRect l="1992" b="2817"/>
          <a:stretch>
            <a:fillRect/>
          </a:stretch>
        </p:blipFill>
        <p:spPr>
          <a:xfrm>
            <a:off x="304800" y="508219"/>
            <a:ext cx="4038600" cy="5663981"/>
          </a:xfrm>
          <a:prstGeom prst="rect">
            <a:avLst/>
          </a:prstGeom>
        </p:spPr>
      </p:pic>
      <p:pic>
        <p:nvPicPr>
          <p:cNvPr id="4" name="Рисунок 3" descr="i (1).jpg"/>
          <p:cNvPicPr>
            <a:picLocks noChangeAspect="1"/>
          </p:cNvPicPr>
          <p:nvPr/>
        </p:nvPicPr>
        <p:blipFill>
          <a:blip r:embed="rId4"/>
          <a:srcRect l="4259" t="17778" r="4259" b="22222"/>
          <a:stretch>
            <a:fillRect/>
          </a:stretch>
        </p:blipFill>
        <p:spPr>
          <a:xfrm>
            <a:off x="4617156" y="457200"/>
            <a:ext cx="4075288" cy="57912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logotip_psikh.jpg"/>
          <p:cNvPicPr>
            <a:picLocks noChangeAspect="1"/>
          </p:cNvPicPr>
          <p:nvPr/>
        </p:nvPicPr>
        <p:blipFill>
          <a:blip r:embed="rId2">
            <a:lum bright="40000"/>
          </a:blip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pic>
        <p:nvPicPr>
          <p:cNvPr id="2" name="Рисунок 1" descr="BamrBRvTNrM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295400"/>
            <a:ext cx="9144000" cy="51435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457200" y="76200"/>
            <a:ext cx="8237062" cy="95410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8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Фестиваль «Самые юные интеллектуалы г.Ирбита»</a:t>
            </a:r>
          </a:p>
          <a:p>
            <a:pPr algn="ctr"/>
            <a:r>
              <a:rPr lang="ru-RU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направление ПАТРИОТИЗМ</a:t>
            </a:r>
            <a:endParaRPr lang="ru-RU" sz="28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logotip_psikh.jpg"/>
          <p:cNvPicPr>
            <a:picLocks noChangeAspect="1"/>
          </p:cNvPicPr>
          <p:nvPr/>
        </p:nvPicPr>
        <p:blipFill>
          <a:blip r:embed="rId2">
            <a:lum bright="40000"/>
          </a:blip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990600" y="5029200"/>
            <a:ext cx="67810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0" cap="none" spc="0" dirty="0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Спасибо за внимание!</a:t>
            </a:r>
            <a:endParaRPr lang="ru-RU" sz="5400" b="0" cap="none" spc="0" dirty="0">
              <a:ln w="18415" cmpd="sng">
                <a:solidFill>
                  <a:srgbClr val="FF0000"/>
                </a:solidFill>
                <a:prstDash val="solid"/>
              </a:ln>
              <a:solidFill>
                <a:srgbClr val="FF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0.jpg"/>
          <p:cNvPicPr>
            <a:picLocks noChangeAspect="1"/>
          </p:cNvPicPr>
          <p:nvPr/>
        </p:nvPicPr>
        <p:blipFill>
          <a:blip r:embed="rId2">
            <a:lum bright="40000" contrast="-4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P1400535.JPG"/>
          <p:cNvPicPr>
            <a:picLocks noChangeAspect="1"/>
          </p:cNvPicPr>
          <p:nvPr/>
        </p:nvPicPr>
        <p:blipFill>
          <a:blip r:embed="rId3" cstate="print"/>
          <a:srcRect t="14815" r="6349"/>
          <a:stretch>
            <a:fillRect/>
          </a:stretch>
        </p:blipFill>
        <p:spPr>
          <a:xfrm>
            <a:off x="228600" y="3733800"/>
            <a:ext cx="4132784" cy="2971800"/>
          </a:xfrm>
          <a:prstGeom prst="rect">
            <a:avLst/>
          </a:prstGeom>
        </p:spPr>
      </p:pic>
      <p:pic>
        <p:nvPicPr>
          <p:cNvPr id="4" name="Рисунок 3" descr="P140054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800600" y="228600"/>
            <a:ext cx="4114800" cy="2971800"/>
          </a:xfrm>
          <a:prstGeom prst="rect">
            <a:avLst/>
          </a:prstGeom>
        </p:spPr>
      </p:pic>
      <p:pic>
        <p:nvPicPr>
          <p:cNvPr id="5" name="Рисунок 4" descr="DSCN5744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28600" y="228600"/>
            <a:ext cx="4191000" cy="3143250"/>
          </a:xfrm>
          <a:prstGeom prst="rect">
            <a:avLst/>
          </a:prstGeom>
          <a:ln>
            <a:solidFill>
              <a:srgbClr val="C000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 descr="IMG_7905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572000" y="3429000"/>
            <a:ext cx="4343400" cy="3257550"/>
          </a:xfrm>
          <a:prstGeom prst="rect">
            <a:avLst/>
          </a:prstGeom>
          <a:ln>
            <a:solidFill>
              <a:srgbClr val="C000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0.jpg"/>
          <p:cNvPicPr>
            <a:picLocks noChangeAspect="1"/>
          </p:cNvPicPr>
          <p:nvPr/>
        </p:nvPicPr>
        <p:blipFill>
          <a:blip r:embed="rId2">
            <a:lum bright="40000" contrast="-4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i (1).jpg"/>
          <p:cNvPicPr>
            <a:picLocks noChangeAspect="1"/>
          </p:cNvPicPr>
          <p:nvPr/>
        </p:nvPicPr>
        <p:blipFill>
          <a:blip r:embed="rId3"/>
          <a:srcRect t="1790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3" descr="i (8).jpg"/>
          <p:cNvPicPr>
            <a:picLocks noChangeAspect="1"/>
          </p:cNvPicPr>
          <p:nvPr/>
        </p:nvPicPr>
        <p:blipFill>
          <a:blip r:embed="rId4"/>
          <a:srcRect t="10564" r="3476" b="1874"/>
          <a:stretch>
            <a:fillRect/>
          </a:stretch>
        </p:blipFill>
        <p:spPr>
          <a:xfrm>
            <a:off x="5562600" y="0"/>
            <a:ext cx="3471957" cy="2362200"/>
          </a:xfrm>
          <a:prstGeom prst="rect">
            <a:avLst/>
          </a:prstGeom>
          <a:ln>
            <a:solidFill>
              <a:srgbClr val="C000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 descr="i (7)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800" y="0"/>
            <a:ext cx="3149600" cy="2362200"/>
          </a:xfrm>
          <a:prstGeom prst="rect">
            <a:avLst/>
          </a:prstGeom>
          <a:ln>
            <a:solidFill>
              <a:srgbClr val="C000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logotip_psikh.jpg"/>
          <p:cNvPicPr>
            <a:picLocks noChangeAspect="1"/>
          </p:cNvPicPr>
          <p:nvPr/>
        </p:nvPicPr>
        <p:blipFill>
          <a:blip r:embed="rId2">
            <a:lum bright="40000"/>
          </a:blip>
          <a:stretch>
            <a:fillRect/>
          </a:stretch>
        </p:blipFill>
        <p:spPr>
          <a:xfrm>
            <a:off x="1" y="0"/>
            <a:ext cx="9143999" cy="6858000"/>
          </a:xfrm>
          <a:prstGeom prst="rect">
            <a:avLst/>
          </a:prstGeom>
        </p:spPr>
      </p:pic>
      <p:sp>
        <p:nvSpPr>
          <p:cNvPr id="14337" name="Rectangle 1"/>
          <p:cNvSpPr>
            <a:spLocks noChangeArrowheads="1"/>
          </p:cNvSpPr>
          <p:nvPr/>
        </p:nvSpPr>
        <p:spPr bwMode="auto">
          <a:xfrm>
            <a:off x="1295400" y="1143000"/>
            <a:ext cx="6858000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Liberation Serif" pitchFamily="18" charset="0"/>
                <a:ea typeface="Times New Roman" pitchFamily="18" charset="0"/>
                <a:cs typeface="Liberation Serif" pitchFamily="18" charset="0"/>
              </a:rPr>
              <a:t>«В вашей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Liberation Serif" pitchFamily="18" charset="0"/>
                <a:ea typeface="Times New Roman" pitchFamily="18" charset="0"/>
                <a:cs typeface="Times New Roman" pitchFamily="18" charset="0"/>
              </a:rPr>
              <a:t>семье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Liberation Serif" pitchFamily="18" charset="0"/>
                <a:ea typeface="Times New Roman" pitchFamily="18" charset="0"/>
                <a:cs typeface="Liberation Serif" pitchFamily="18" charset="0"/>
              </a:rPr>
              <a:t> и под вашим руководством растет будущий гражданин, будущий деятель и будущий борец. Все, что совершается в стране, через вашу душу и вашу мысль должно приходить к детям».</a:t>
            </a:r>
            <a:r>
              <a:rPr lang="ru-RU" sz="3200" b="1" dirty="0" smtClean="0">
                <a:solidFill>
                  <a:srgbClr val="000000"/>
                </a:solidFill>
                <a:latin typeface="Liberation Serif" pitchFamily="18" charset="0"/>
                <a:cs typeface="Liberation Serif" pitchFamily="18" charset="0"/>
              </a:rPr>
              <a:t>                                                           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953000" y="4495800"/>
            <a:ext cx="236885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000000"/>
                </a:solidFill>
                <a:latin typeface="Liberation Serif" pitchFamily="18" charset="0"/>
                <a:cs typeface="Liberation Serif" pitchFamily="18" charset="0"/>
              </a:rPr>
              <a:t>А.С.Макаренко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logotip_psikh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pic>
        <p:nvPicPr>
          <p:cNvPr id="4" name="Рисунок 3" descr="9 мая.jpg"/>
          <p:cNvPicPr>
            <a:picLocks noChangeAspect="1"/>
          </p:cNvPicPr>
          <p:nvPr/>
        </p:nvPicPr>
        <p:blipFill>
          <a:blip r:embed="rId3"/>
          <a:srcRect l="3333" t="11111" r="6111" b="8889"/>
          <a:stretch>
            <a:fillRect/>
          </a:stretch>
        </p:blipFill>
        <p:spPr>
          <a:xfrm>
            <a:off x="46567" y="76200"/>
            <a:ext cx="4830233" cy="3200400"/>
          </a:xfrm>
          <a:prstGeom prst="rect">
            <a:avLst/>
          </a:prstGeom>
          <a:ln w="28575">
            <a:solidFill>
              <a:srgbClr val="FF0000"/>
            </a:solidFill>
          </a:ln>
        </p:spPr>
      </p:pic>
      <p:pic>
        <p:nvPicPr>
          <p:cNvPr id="5" name="Рисунок 4" descr="0.jpg"/>
          <p:cNvPicPr>
            <a:picLocks noChangeAspect="1"/>
          </p:cNvPicPr>
          <p:nvPr/>
        </p:nvPicPr>
        <p:blipFill>
          <a:blip r:embed="rId4"/>
          <a:srcRect t="34444"/>
          <a:stretch>
            <a:fillRect/>
          </a:stretch>
        </p:blipFill>
        <p:spPr>
          <a:xfrm>
            <a:off x="5069237" y="86360"/>
            <a:ext cx="3998563" cy="3495040"/>
          </a:xfrm>
          <a:prstGeom prst="rect">
            <a:avLst/>
          </a:prstGeom>
        </p:spPr>
      </p:pic>
      <p:pic>
        <p:nvPicPr>
          <p:cNvPr id="6" name="Рисунок 5" descr="фестиваль 3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200" y="3390900"/>
            <a:ext cx="4419600" cy="3314700"/>
          </a:xfrm>
          <a:prstGeom prst="rect">
            <a:avLst/>
          </a:prstGeom>
        </p:spPr>
      </p:pic>
      <p:pic>
        <p:nvPicPr>
          <p:cNvPr id="7" name="Рисунок 6" descr="фестиваль 4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57800" y="2667000"/>
            <a:ext cx="2914650" cy="3886200"/>
          </a:xfrm>
          <a:prstGeom prst="rect">
            <a:avLst/>
          </a:prstGeom>
          <a:ln w="12700">
            <a:solidFill>
              <a:srgbClr val="FF0000"/>
            </a:solidFill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 (8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i.jpg"/>
          <p:cNvPicPr>
            <a:picLocks noChangeAspect="1"/>
          </p:cNvPicPr>
          <p:nvPr/>
        </p:nvPicPr>
        <p:blipFill>
          <a:blip r:embed="rId3"/>
          <a:srcRect t="3333" b="4444"/>
          <a:stretch>
            <a:fillRect/>
          </a:stretch>
        </p:blipFill>
        <p:spPr>
          <a:xfrm>
            <a:off x="56072" y="3239628"/>
            <a:ext cx="1772728" cy="3542172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h9LhjFiK7dI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4869180"/>
          </a:xfrm>
          <a:prstGeom prst="rect">
            <a:avLst/>
          </a:prstGeom>
        </p:spPr>
      </p:pic>
      <p:pic>
        <p:nvPicPr>
          <p:cNvPr id="2" name="Рисунок 1" descr="AR3FqXrhjbw.jpg"/>
          <p:cNvPicPr>
            <a:picLocks noChangeAspect="1"/>
          </p:cNvPicPr>
          <p:nvPr/>
        </p:nvPicPr>
        <p:blipFill>
          <a:blip r:embed="rId3"/>
          <a:srcRect t="30000"/>
          <a:stretch>
            <a:fillRect/>
          </a:stretch>
        </p:blipFill>
        <p:spPr>
          <a:xfrm>
            <a:off x="76200" y="3962400"/>
            <a:ext cx="5334000" cy="2800350"/>
          </a:xfrm>
          <a:prstGeom prst="rect">
            <a:avLst/>
          </a:prstGeom>
        </p:spPr>
      </p:pic>
      <p:pic>
        <p:nvPicPr>
          <p:cNvPr id="4" name="Рисунок 3" descr="i (1)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38800" y="4495800"/>
            <a:ext cx="3265714" cy="22860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00.jpg"/>
          <p:cNvPicPr>
            <a:picLocks noChangeAspect="1"/>
          </p:cNvPicPr>
          <p:nvPr/>
        </p:nvPicPr>
        <p:blipFill>
          <a:blip r:embed="rId2">
            <a:lum bright="40000" contrast="-4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Рисунок 4" descr="i (2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706862"/>
            <a:ext cx="4724400" cy="3151138"/>
          </a:xfrm>
          <a:prstGeom prst="rect">
            <a:avLst/>
          </a:prstGeom>
        </p:spPr>
      </p:pic>
      <p:pic>
        <p:nvPicPr>
          <p:cNvPr id="6" name="Рисунок 5" descr="i (5).jpg"/>
          <p:cNvPicPr>
            <a:picLocks noChangeAspect="1"/>
          </p:cNvPicPr>
          <p:nvPr/>
        </p:nvPicPr>
        <p:blipFill>
          <a:blip r:embed="rId4"/>
          <a:srcRect l="17500" t="42504" r="5000"/>
          <a:stretch>
            <a:fillRect/>
          </a:stretch>
        </p:blipFill>
        <p:spPr>
          <a:xfrm>
            <a:off x="0" y="-1"/>
            <a:ext cx="9144000" cy="4524759"/>
          </a:xfrm>
          <a:prstGeom prst="rect">
            <a:avLst/>
          </a:prstGeom>
        </p:spPr>
      </p:pic>
      <p:pic>
        <p:nvPicPr>
          <p:cNvPr id="4" name="Рисунок 3" descr="i (3)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43400" y="3656036"/>
            <a:ext cx="4800600" cy="3201963"/>
          </a:xfrm>
          <a:prstGeom prst="rect">
            <a:avLst/>
          </a:prstGeom>
          <a:ln w="12700">
            <a:solidFill>
              <a:srgbClr val="C0000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00.jpg"/>
          <p:cNvPicPr>
            <a:picLocks noChangeAspect="1"/>
          </p:cNvPicPr>
          <p:nvPr/>
        </p:nvPicPr>
        <p:blipFill>
          <a:blip r:embed="rId2">
            <a:lum bright="40000" contrast="-4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7" name="Рисунок 6" descr="IMG-20201026-WA0005.jpg"/>
          <p:cNvPicPr>
            <a:picLocks noChangeAspect="1"/>
          </p:cNvPicPr>
          <p:nvPr/>
        </p:nvPicPr>
        <p:blipFill>
          <a:blip r:embed="rId3"/>
          <a:srcRect t="6667" b="23030"/>
          <a:stretch>
            <a:fillRect/>
          </a:stretch>
        </p:blipFill>
        <p:spPr>
          <a:xfrm>
            <a:off x="312683" y="2514600"/>
            <a:ext cx="8526517" cy="4495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thumb_h150_IMG_8953-07-05-19-05-35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" y="152400"/>
            <a:ext cx="3797300" cy="2847975"/>
          </a:xfrm>
          <a:prstGeom prst="rect">
            <a:avLst/>
          </a:prstGeom>
          <a:ln>
            <a:solidFill>
              <a:srgbClr val="C00000"/>
            </a:solidFill>
          </a:ln>
        </p:spPr>
      </p:pic>
      <p:pic>
        <p:nvPicPr>
          <p:cNvPr id="8" name="Рисунок 7" descr="i (6)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53000" y="152400"/>
            <a:ext cx="3733800" cy="2800350"/>
          </a:xfrm>
          <a:prstGeom prst="rect">
            <a:avLst/>
          </a:prstGeom>
          <a:ln>
            <a:solidFill>
              <a:srgbClr val="C0000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852</TotalTime>
  <Words>86</Words>
  <Application>Microsoft Office PowerPoint</Application>
  <PresentationFormat>Экран (4:3)</PresentationFormat>
  <Paragraphs>13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Рабочий</dc:creator>
  <cp:lastModifiedBy>Пользователь</cp:lastModifiedBy>
  <cp:revision>74</cp:revision>
  <dcterms:created xsi:type="dcterms:W3CDTF">2020-10-23T04:07:48Z</dcterms:created>
  <dcterms:modified xsi:type="dcterms:W3CDTF">2023-11-21T07:16:37Z</dcterms:modified>
</cp:coreProperties>
</file>