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71" r:id="rId6"/>
    <p:sldId id="273" r:id="rId7"/>
    <p:sldId id="274" r:id="rId8"/>
    <p:sldId id="265" r:id="rId9"/>
    <p:sldId id="267" r:id="rId10"/>
    <p:sldId id="266" r:id="rId11"/>
    <p:sldId id="269" r:id="rId12"/>
    <p:sldId id="276" r:id="rId13"/>
    <p:sldId id="275" r:id="rId14"/>
    <p:sldId id="277" r:id="rId15"/>
    <p:sldId id="278" r:id="rId16"/>
    <p:sldId id="279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logotip_psikh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66800" y="152400"/>
            <a:ext cx="701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Городского округа «город Ирбит « Свердловской области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№ 27»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815405"/>
            <a:ext cx="449078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«Патриотическое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воспитание дошкольников 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ДОУ и семье»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4953000"/>
            <a:ext cx="899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Городское методическое объединение музыкальных руководителей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60960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Ирбит 2023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DSC_0105.jpg"/>
          <p:cNvPicPr>
            <a:picLocks noChangeAspect="1"/>
          </p:cNvPicPr>
          <p:nvPr/>
        </p:nvPicPr>
        <p:blipFill>
          <a:blip r:embed="rId3"/>
          <a:srcRect l="7780" r="30844"/>
          <a:stretch>
            <a:fillRect/>
          </a:stretch>
        </p:blipFill>
        <p:spPr>
          <a:xfrm>
            <a:off x="0" y="0"/>
            <a:ext cx="5410200" cy="6858000"/>
          </a:xfrm>
          <a:prstGeom prst="rect">
            <a:avLst/>
          </a:prstGeom>
        </p:spPr>
      </p:pic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4"/>
          <a:srcRect l="22500" r="4167"/>
          <a:stretch>
            <a:fillRect/>
          </a:stretch>
        </p:blipFill>
        <p:spPr>
          <a:xfrm>
            <a:off x="5486400" y="3124200"/>
            <a:ext cx="3581400" cy="366279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Рисунок 8" descr="i (2).jpg"/>
          <p:cNvPicPr>
            <a:picLocks noChangeAspect="1"/>
          </p:cNvPicPr>
          <p:nvPr/>
        </p:nvPicPr>
        <p:blipFill>
          <a:blip r:embed="rId5"/>
          <a:srcRect l="2085"/>
          <a:stretch>
            <a:fillRect/>
          </a:stretch>
        </p:blipFill>
        <p:spPr>
          <a:xfrm>
            <a:off x="5486400" y="76200"/>
            <a:ext cx="3578534" cy="273248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MG-20201028-WA0013.jpg"/>
          <p:cNvPicPr>
            <a:picLocks noChangeAspect="1"/>
          </p:cNvPicPr>
          <p:nvPr/>
        </p:nvPicPr>
        <p:blipFill>
          <a:blip r:embed="rId3"/>
          <a:srcRect l="3957" t="5556" r="3044" b="22222"/>
          <a:stretch>
            <a:fillRect/>
          </a:stretch>
        </p:blipFill>
        <p:spPr>
          <a:xfrm>
            <a:off x="76200" y="228600"/>
            <a:ext cx="3657600" cy="505838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Рисунок 10" descr="IMG-20201028-WA0014.jpg"/>
          <p:cNvPicPr>
            <a:picLocks noChangeAspect="1"/>
          </p:cNvPicPr>
          <p:nvPr/>
        </p:nvPicPr>
        <p:blipFill>
          <a:blip r:embed="rId4"/>
          <a:srcRect l="7002" t="13333" r="7915" b="17778"/>
          <a:stretch>
            <a:fillRect/>
          </a:stretch>
        </p:blipFill>
        <p:spPr>
          <a:xfrm>
            <a:off x="5638800" y="304800"/>
            <a:ext cx="3429000" cy="494414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 descr="IMG-20201028-WA0010.jpg"/>
          <p:cNvPicPr>
            <a:picLocks noChangeAspect="1"/>
          </p:cNvPicPr>
          <p:nvPr/>
        </p:nvPicPr>
        <p:blipFill>
          <a:blip r:embed="rId5"/>
          <a:srcRect b="7778"/>
          <a:stretch>
            <a:fillRect/>
          </a:stretch>
        </p:blipFill>
        <p:spPr>
          <a:xfrm>
            <a:off x="2895600" y="1295400"/>
            <a:ext cx="3200400" cy="525606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tip_psikh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8674" name="Picture 2" descr="E:\ВСЕ ТУТ\С рабочего стола 28 март 2020\фото видео 20-21г\фестивали солд.песни\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8077200" cy="639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tip_psikh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0"/>
            <a:ext cx="3124200" cy="23431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5"/>
          <a:srcRect t="28837" b="8372"/>
          <a:stretch>
            <a:fillRect/>
          </a:stretch>
        </p:blipFill>
        <p:spPr>
          <a:xfrm>
            <a:off x="0" y="1"/>
            <a:ext cx="2895600" cy="242422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7).jpg"/>
          <p:cNvPicPr>
            <a:picLocks noChangeAspect="1"/>
          </p:cNvPicPr>
          <p:nvPr/>
        </p:nvPicPr>
        <p:blipFill>
          <a:blip r:embed="rId2"/>
          <a:srcRect l="11667" r="13333"/>
          <a:stretch>
            <a:fillRect/>
          </a:stretch>
        </p:blipFill>
        <p:spPr>
          <a:xfrm>
            <a:off x="2286000" y="2637692"/>
            <a:ext cx="6858000" cy="4220308"/>
          </a:xfrm>
          <a:prstGeom prst="rect">
            <a:avLst/>
          </a:prstGeom>
        </p:spPr>
      </p:pic>
      <p:pic>
        <p:nvPicPr>
          <p:cNvPr id="3" name="Рисунок 2" descr="-xocFTPhSH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81600" cy="3886200"/>
          </a:xfrm>
          <a:prstGeom prst="rect">
            <a:avLst/>
          </a:prstGeom>
        </p:spPr>
      </p:pic>
      <p:pic>
        <p:nvPicPr>
          <p:cNvPr id="2" name="Рисунок 1" descr="yv4FTtF3FU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86201"/>
            <a:ext cx="3429000" cy="2971800"/>
          </a:xfrm>
          <a:prstGeom prst="rect">
            <a:avLst/>
          </a:prstGeom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5"/>
          <a:srcRect l="14166" r="15833"/>
          <a:stretch>
            <a:fillRect/>
          </a:stretch>
        </p:blipFill>
        <p:spPr>
          <a:xfrm>
            <a:off x="4752340" y="0"/>
            <a:ext cx="4391660" cy="28956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tip_psikh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" name="Рисунок 1" descr="i (13).jpg"/>
          <p:cNvPicPr>
            <a:picLocks noChangeAspect="1"/>
          </p:cNvPicPr>
          <p:nvPr/>
        </p:nvPicPr>
        <p:blipFill>
          <a:blip r:embed="rId3"/>
          <a:srcRect l="1992" b="2817"/>
          <a:stretch>
            <a:fillRect/>
          </a:stretch>
        </p:blipFill>
        <p:spPr>
          <a:xfrm>
            <a:off x="304800" y="508219"/>
            <a:ext cx="4038600" cy="5663981"/>
          </a:xfrm>
          <a:prstGeom prst="rect">
            <a:avLst/>
          </a:prstGeom>
        </p:spPr>
      </p:pic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4"/>
          <a:srcRect l="4259" t="17778" r="4259" b="22222"/>
          <a:stretch>
            <a:fillRect/>
          </a:stretch>
        </p:blipFill>
        <p:spPr>
          <a:xfrm>
            <a:off x="4617156" y="457200"/>
            <a:ext cx="4075288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tip_psikh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" name="Рисунок 1" descr="BamrBRvTNr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" y="76200"/>
            <a:ext cx="823706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Фестиваль «Самые юные интеллектуалы г.Ирбита»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направление ПАТРИОТИЗМ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gotip_psikh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0600" y="5029200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54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1400535.JPG"/>
          <p:cNvPicPr>
            <a:picLocks noChangeAspect="1"/>
          </p:cNvPicPr>
          <p:nvPr/>
        </p:nvPicPr>
        <p:blipFill>
          <a:blip r:embed="rId3" cstate="print"/>
          <a:srcRect t="14815" r="6349"/>
          <a:stretch>
            <a:fillRect/>
          </a:stretch>
        </p:blipFill>
        <p:spPr>
          <a:xfrm>
            <a:off x="228600" y="3733800"/>
            <a:ext cx="4132784" cy="2971800"/>
          </a:xfrm>
          <a:prstGeom prst="rect">
            <a:avLst/>
          </a:prstGeom>
        </p:spPr>
      </p:pic>
      <p:pic>
        <p:nvPicPr>
          <p:cNvPr id="4" name="Рисунок 3" descr="P14005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28600"/>
            <a:ext cx="4114800" cy="2971800"/>
          </a:xfrm>
          <a:prstGeom prst="rect">
            <a:avLst/>
          </a:prstGeom>
        </p:spPr>
      </p:pic>
      <p:pic>
        <p:nvPicPr>
          <p:cNvPr id="5" name="Рисунок 4" descr="DSCN57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228600"/>
            <a:ext cx="4191000" cy="314325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79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429000"/>
            <a:ext cx="4343400" cy="325755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3"/>
          <a:srcRect t="179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 (8).jpg"/>
          <p:cNvPicPr>
            <a:picLocks noChangeAspect="1"/>
          </p:cNvPicPr>
          <p:nvPr/>
        </p:nvPicPr>
        <p:blipFill>
          <a:blip r:embed="rId4"/>
          <a:srcRect t="10564" r="3476" b="1874"/>
          <a:stretch>
            <a:fillRect/>
          </a:stretch>
        </p:blipFill>
        <p:spPr>
          <a:xfrm>
            <a:off x="5562600" y="0"/>
            <a:ext cx="3471957" cy="23622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" y="0"/>
            <a:ext cx="3149600" cy="23622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tip_psikh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295400" y="1143000"/>
            <a:ext cx="6858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«В вашей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Times New Roman" pitchFamily="18" charset="0"/>
              </a:rPr>
              <a:t>семье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Times New Roman" pitchFamily="18" charset="0"/>
                <a:cs typeface="Liberation Serif" pitchFamily="18" charset="0"/>
              </a:rPr>
              <a:t> и под вашим руководством растет будущий гражданин, будущий деятель и будущий борец. Все, что совершается в стране, через вашу душу и вашу мысль должно приходить к детям».</a:t>
            </a:r>
            <a:r>
              <a:rPr lang="ru-RU" sz="3200" b="1" dirty="0" smtClean="0">
                <a:solidFill>
                  <a:srgbClr val="000000"/>
                </a:solidFill>
                <a:latin typeface="Liberation Serif" pitchFamily="18" charset="0"/>
                <a:cs typeface="Liberation Serif" pitchFamily="18" charset="0"/>
              </a:rPr>
              <a:t>                                                      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3000" y="4495800"/>
            <a:ext cx="2368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Liberation Serif" pitchFamily="18" charset="0"/>
                <a:cs typeface="Liberation Serif" pitchFamily="18" charset="0"/>
              </a:rPr>
              <a:t>А.С.Макаренко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tip_psik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Рисунок 3" descr="9 мая.jpg"/>
          <p:cNvPicPr>
            <a:picLocks noChangeAspect="1"/>
          </p:cNvPicPr>
          <p:nvPr/>
        </p:nvPicPr>
        <p:blipFill>
          <a:blip r:embed="rId3"/>
          <a:srcRect l="3333" t="11111" r="6111" b="8889"/>
          <a:stretch>
            <a:fillRect/>
          </a:stretch>
        </p:blipFill>
        <p:spPr>
          <a:xfrm>
            <a:off x="46567" y="76200"/>
            <a:ext cx="4830233" cy="32004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Рисунок 4" descr="0.jpg"/>
          <p:cNvPicPr>
            <a:picLocks noChangeAspect="1"/>
          </p:cNvPicPr>
          <p:nvPr/>
        </p:nvPicPr>
        <p:blipFill>
          <a:blip r:embed="rId4"/>
          <a:srcRect t="34444"/>
          <a:stretch>
            <a:fillRect/>
          </a:stretch>
        </p:blipFill>
        <p:spPr>
          <a:xfrm>
            <a:off x="5069237" y="86360"/>
            <a:ext cx="3998563" cy="3495040"/>
          </a:xfrm>
          <a:prstGeom prst="rect">
            <a:avLst/>
          </a:prstGeom>
        </p:spPr>
      </p:pic>
      <p:pic>
        <p:nvPicPr>
          <p:cNvPr id="6" name="Рисунок 5" descr="фестиваль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390900"/>
            <a:ext cx="4419600" cy="3314700"/>
          </a:xfrm>
          <a:prstGeom prst="rect">
            <a:avLst/>
          </a:prstGeom>
        </p:spPr>
      </p:pic>
      <p:pic>
        <p:nvPicPr>
          <p:cNvPr id="7" name="Рисунок 6" descr="фестиваль 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2667000"/>
            <a:ext cx="2914650" cy="38862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3"/>
          <a:srcRect t="3333" b="4444"/>
          <a:stretch>
            <a:fillRect/>
          </a:stretch>
        </p:blipFill>
        <p:spPr>
          <a:xfrm>
            <a:off x="56072" y="3239628"/>
            <a:ext cx="1772728" cy="3542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9LhjFiK7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69180"/>
          </a:xfrm>
          <a:prstGeom prst="rect">
            <a:avLst/>
          </a:prstGeom>
        </p:spPr>
      </p:pic>
      <p:pic>
        <p:nvPicPr>
          <p:cNvPr id="2" name="Рисунок 1" descr="AR3FqXrhjbw.jpg"/>
          <p:cNvPicPr>
            <a:picLocks noChangeAspect="1"/>
          </p:cNvPicPr>
          <p:nvPr/>
        </p:nvPicPr>
        <p:blipFill>
          <a:blip r:embed="rId3"/>
          <a:srcRect t="30000"/>
          <a:stretch>
            <a:fillRect/>
          </a:stretch>
        </p:blipFill>
        <p:spPr>
          <a:xfrm>
            <a:off x="76200" y="3962400"/>
            <a:ext cx="5334000" cy="2800350"/>
          </a:xfrm>
          <a:prstGeom prst="rect">
            <a:avLst/>
          </a:prstGeom>
        </p:spPr>
      </p:pic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4495800"/>
            <a:ext cx="3265714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06862"/>
            <a:ext cx="4724400" cy="3151138"/>
          </a:xfrm>
          <a:prstGeom prst="rect">
            <a:avLst/>
          </a:prstGeom>
        </p:spPr>
      </p:pic>
      <p:pic>
        <p:nvPicPr>
          <p:cNvPr id="6" name="Рисунок 5" descr="i (5).jpg"/>
          <p:cNvPicPr>
            <a:picLocks noChangeAspect="1"/>
          </p:cNvPicPr>
          <p:nvPr/>
        </p:nvPicPr>
        <p:blipFill>
          <a:blip r:embed="rId4"/>
          <a:srcRect l="17500" t="42504" r="5000"/>
          <a:stretch>
            <a:fillRect/>
          </a:stretch>
        </p:blipFill>
        <p:spPr>
          <a:xfrm>
            <a:off x="0" y="-1"/>
            <a:ext cx="9144000" cy="4524759"/>
          </a:xfrm>
          <a:prstGeom prst="rect">
            <a:avLst/>
          </a:prstGeom>
        </p:spPr>
      </p:pic>
      <p:pic>
        <p:nvPicPr>
          <p:cNvPr id="4" name="Рисунок 3" descr="i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656036"/>
            <a:ext cx="4800600" cy="3201963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MG-20201026-WA0005.jpg"/>
          <p:cNvPicPr>
            <a:picLocks noChangeAspect="1"/>
          </p:cNvPicPr>
          <p:nvPr/>
        </p:nvPicPr>
        <p:blipFill>
          <a:blip r:embed="rId3"/>
          <a:srcRect t="6667" b="23030"/>
          <a:stretch>
            <a:fillRect/>
          </a:stretch>
        </p:blipFill>
        <p:spPr>
          <a:xfrm>
            <a:off x="312683" y="2514600"/>
            <a:ext cx="8526517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thumb_h150_IMG_8953-07-05-19-05-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2400"/>
            <a:ext cx="3797300" cy="28479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Рисунок 7" descr="i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52400"/>
            <a:ext cx="3733800" cy="280035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86</Words>
  <Application>Microsoft Office PowerPoint</Application>
  <PresentationFormat>Экран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Рабочий</dc:creator>
  <cp:lastModifiedBy>Пользователь</cp:lastModifiedBy>
  <cp:revision>74</cp:revision>
  <dcterms:created xsi:type="dcterms:W3CDTF">2020-10-23T04:07:48Z</dcterms:created>
  <dcterms:modified xsi:type="dcterms:W3CDTF">2023-11-21T07:16:37Z</dcterms:modified>
</cp:coreProperties>
</file>