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722\Desktop\мама лог тетрадь\фото\1566943698-1-2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789040"/>
            <a:ext cx="1843405" cy="1152128"/>
          </a:xfrm>
          <a:prstGeom prst="rect">
            <a:avLst/>
          </a:prstGeom>
          <a:noFill/>
        </p:spPr>
      </p:pic>
      <p:pic>
        <p:nvPicPr>
          <p:cNvPr id="1027" name="Picture 3" descr="C:\Users\722\Desktop\мама лог тетрадь\фото\b29520d5-1260-5478-ae5d-f23aa6e1581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3789040"/>
            <a:ext cx="1832841" cy="1224136"/>
          </a:xfrm>
          <a:prstGeom prst="rect">
            <a:avLst/>
          </a:prstGeom>
          <a:noFill/>
        </p:spPr>
      </p:pic>
      <p:pic>
        <p:nvPicPr>
          <p:cNvPr id="1028" name="Picture 4" descr="C:\Users\722\Desktop\мама лог тетрадь\фото\E110PZJWEAMhe1R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24128" y="3861048"/>
            <a:ext cx="1714854" cy="1296144"/>
          </a:xfrm>
          <a:prstGeom prst="rect">
            <a:avLst/>
          </a:prstGeom>
          <a:noFill/>
        </p:spPr>
      </p:pic>
      <p:pic>
        <p:nvPicPr>
          <p:cNvPr id="1029" name="Picture 5" descr="C:\Users\722\Desktop\мама лог тетрадь\фото\scale_120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552" y="5229200"/>
            <a:ext cx="2016336" cy="1440000"/>
          </a:xfrm>
          <a:prstGeom prst="rect">
            <a:avLst/>
          </a:prstGeom>
          <a:noFill/>
        </p:spPr>
      </p:pic>
      <p:pic>
        <p:nvPicPr>
          <p:cNvPr id="1030" name="Picture 6" descr="C:\Users\722\Desktop\мама лог тетрадь\фото\shar-s-kristallamis-novim-godom-650x650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47864" y="5418000"/>
            <a:ext cx="1440000" cy="1440000"/>
          </a:xfrm>
          <a:prstGeom prst="rect">
            <a:avLst/>
          </a:prstGeom>
          <a:noFill/>
        </p:spPr>
      </p:pic>
      <p:pic>
        <p:nvPicPr>
          <p:cNvPr id="1031" name="Picture 7" descr="C:\Users\722\Desktop\мама лог тетрадь\фото\som_01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24128" y="5418000"/>
            <a:ext cx="1440000" cy="1440000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0" y="4005064"/>
            <a:ext cx="395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699792" y="4221088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436096" y="4221088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51520" y="5517232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059832" y="5517232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436096" y="5589240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1470025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Рассмотри картинки. Раскрась их. Определи гласные звуки в каждом слове. Догадайся, в каком домике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будет жить каждое слово.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Соедини слово с домиком.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2204864"/>
            <a:ext cx="1080120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1043608" y="1700808"/>
            <a:ext cx="1080120" cy="504056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259632" y="2348880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79912" y="2276872"/>
            <a:ext cx="1080120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3779912" y="1772816"/>
            <a:ext cx="1080120" cy="504056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067944" y="2348880"/>
            <a:ext cx="3917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16216" y="2276872"/>
            <a:ext cx="1080120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6516216" y="1772816"/>
            <a:ext cx="1080120" cy="504056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804248" y="2348880"/>
            <a:ext cx="360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6.21647E-6 C 0.00573 -0.02984 0.00069 -0.0014 0.00312 -0.07378 C 0.00347 -0.08326 0.00365 -0.09298 0.00469 -0.10246 C 0.00521 -0.10801 0.00781 -0.11888 0.00781 -0.11888 C 0.00868 -0.14154 0.01059 -0.17346 0.01858 -0.19474 C 0.0191 -0.1982 0.01875 -0.2019 0.01996 -0.20491 C 0.02101 -0.20746 0.02378 -0.20838 0.02465 -0.21116 C 0.02569 -0.21486 0.02778 -0.22989 0.02778 -0.23567 " pathEditMode="relative" ptsTypes="fffffffA">
                                      <p:cBhvr>
                                        <p:cTn id="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70213E-6 C 0.00313 -0.00277 0.00799 -0.00347 0.0092 -0.00809 C 0.01163 -0.01757 0.0158 -0.02659 0.01997 -0.03492 C 0.02257 -0.06869 0.02743 -0.10314 0.03542 -0.13529 C 0.03767 -0.15911 0.04045 -0.18316 0.04306 -0.20698 C 0.04149 -0.25624 0.04149 -0.23844 0.04149 -0.26017 " pathEditMode="relative" ptsTypes="fffffA">
                                      <p:cBhvr>
                                        <p:cTn id="1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6.93802E-7 C 0.02223 -0.00763 0.00383 0.00139 0.00921 -0.06753 C 0.01025 -0.08048 0.01667 -0.11425 0.02153 -0.12697 C 0.02258 -0.13529 0.02362 -0.14339 0.02466 -0.15171 C 0.02518 -0.15588 0.02622 -0.16397 0.02622 -0.16397 C 0.02674 -0.17206 0.02709 -0.18039 0.02761 -0.18848 C 0.02848 -0.20421 0.03074 -0.24376 0.04462 -0.25 C 0.04619 -0.25139 0.04758 -0.25301 0.04914 -0.25416 C 0.05053 -0.25509 0.05383 -0.25601 0.05383 -0.25601 " pathEditMode="relative" ptsTypes="ffffffffA">
                                      <p:cBhvr>
                                        <p:cTn id="1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57262E-7 C 0.0059 -0.00578 0.0132 -0.01133 0.0184 -0.01827 C 0.02691 -0.0296 0.03507 -0.04649 0.04149 -0.05944 C 0.0434 -0.06337 0.0467 -0.06614 0.04913 -0.06961 C 0.05521 -0.07863 0.05938 -0.08626 0.06615 -0.09413 C 0.06892 -0.09736 0.07135 -0.1006 0.07379 -0.1043 C 0.075 -0.10615 0.07552 -0.10893 0.07691 -0.11055 C 0.0875 -0.1235 0.0967 -0.13113 0.1092 -0.13922 C 0.1158 -0.14801 0.12292 -0.14963 0.13073 -0.15564 C 0.15278 -0.17253 0.17448 -0.19288 0.2 -0.19866 C 0.22344 -0.21693 0.25017 -0.22988 0.27691 -0.23751 C 0.29931 -0.2507 0.32361 -0.26712 0.34774 -0.27035 C 0.3592 -0.2766 0.37118 -0.28145 0.38299 -0.28677 C 0.38455 -0.28747 0.38594 -0.29001 0.38767 -0.29094 C 0.39323 -0.29348 0.39913 -0.29348 0.40434 -0.29695 C 0.42083 -0.30805 0.44184 -0.32701 0.4599 -0.33187 C 0.4783 -0.35153 0.50035 -0.36494 0.52153 -0.37905 C 0.5283 -0.39269 0.51979 -0.37905 0.53073 -0.38714 C 0.53403 -0.38969 0.53681 -0.39385 0.53993 -0.39755 C 0.54358 -0.40218 0.54635 -0.40796 0.55052 -0.41189 C 0.55417 -0.41536 0.55833 -0.4179 0.56146 -0.42206 C 0.56945 -0.4327 0.57535 -0.44172 0.58611 -0.44658 C 0.5882 -0.44866 0.5901 -0.45097 0.59236 -0.45282 C 0.59375 -0.45398 0.59549 -0.45375 0.59688 -0.4549 C 0.61389 -0.46855 0.60174 -0.46254 0.61233 -0.46716 C 0.62083 -0.47896 0.62153 -0.47132 0.62153 -0.48959 " pathEditMode="relative" ptsTypes="fffffffffffffffffffffffffA">
                                      <p:cBhvr>
                                        <p:cTn id="18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16281E-7 C 0.0033 -0.01295 0.00069 0.00116 2.5E-6 -0.01226 C -0.00087 -0.02868 -0.00104 -0.0451 -0.00156 -0.06152 C 0.00104 -0.09806 0.00799 -0.13599 0.0184 -0.16998 C 0.02014 -0.18154 0.02222 -0.19218 0.02604 -0.20282 C 0.02778 -0.22017 0.03125 -0.23566 0.03524 -0.25208 C 0.04184 -0.27914 0.0349 -0.25948 0.04149 -0.2766 C 0.04375 -0.30319 0.0441 -0.33048 0.04757 -0.35661 C 0.04705 -0.3876 0.05677 -0.44935 0.03073 -0.4734 C 0.02691 -0.48844 0.03229 -0.50254 0.03229 -0.5185 " pathEditMode="relative" ptsTypes="fffffffffA">
                                      <p:cBhvr>
                                        <p:cTn id="22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22849E-6 C -0.01892 -0.01549 -0.04653 -0.03931 -0.06614 -0.05134 C -0.0901 -0.06614 -0.11614 -0.07377 -0.1401 -0.08811 C -0.19323 -0.12002 -0.2441 -0.15171 -0.29861 -0.1783 C -0.33003 -0.19357 -0.35764 -0.21947 -0.3908 -0.22756 C -0.40243 -0.2352 -0.41042 -0.2419 -0.42309 -0.24583 C -0.45052 -0.2678 -0.48038 -0.28746 -0.50312 -0.31776 C -0.51146 -0.32886 -0.51684 -0.32331 -0.52309 -0.34019 C -0.52864 -0.35499 -0.525 -0.34597 -0.53542 -0.36679 C -0.53958 -0.37511 -0.54045 -0.38506 -0.54462 -0.39338 C -0.54514 -0.39616 -0.54514 -0.39916 -0.54618 -0.40171 C -0.54739 -0.40472 -0.54982 -0.40657 -0.55087 -0.4098 C -0.55347 -0.41767 -0.55521 -0.43177 -0.55694 -0.44056 C -0.55642 -0.46045 -0.55625 -0.48011 -0.55538 -0.5 C -0.55521 -0.50208 -0.55399 -0.50624 -0.55399 -0.50624 " pathEditMode="relative" ptsTypes="ffffffffffffffA">
                                      <p:cBhvr>
                                        <p:cTn id="26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33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Рассмотри картинки. Раскрась их. Определи гласные звуки в каждом слове. Догадайся, в каком домике  будет жить каждое слово.  Соедини слово с домиком.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Рассмотри картинки. Раскрась их. Определи гласные звуки в каждом слове. Догадайся, в каком домике  будет жить каждое слово.  Соедини слово с домиком.</dc:title>
  <dc:creator>722</dc:creator>
  <cp:lastModifiedBy>722</cp:lastModifiedBy>
  <cp:revision>2</cp:revision>
  <dcterms:created xsi:type="dcterms:W3CDTF">2022-03-01T14:00:50Z</dcterms:created>
  <dcterms:modified xsi:type="dcterms:W3CDTF">2022-03-01T14:14:33Z</dcterms:modified>
</cp:coreProperties>
</file>