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C2CF-829B-42EB-BC98-C504FED8B0E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84EFE-2B4B-42AE-9FB8-41B5F13CD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04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9C2CF-829B-42EB-BC98-C504FED8B0ED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84EFE-2B4B-42AE-9FB8-41B5F13CD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909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002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802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56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231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919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94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61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011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2020-05-15T12:15:24Z</dcterms:created>
  <dcterms:modified xsi:type="dcterms:W3CDTF">2020-05-15T12:15:24Z</dcterms:modified>
</cp:coreProperties>
</file>