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C2CF-829B-42EB-BC98-C504FED8B0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4EFE-2B4B-42AE-9FB8-41B5F13C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4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C2CF-829B-42EB-BC98-C504FED8B0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4EFE-2B4B-42AE-9FB8-41B5F13CD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9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1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2020-05-15T12:15:24Z</dcterms:created>
  <dcterms:modified xsi:type="dcterms:W3CDTF">2020-05-15T12:15:24Z</dcterms:modified>
</cp:coreProperties>
</file>