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91680" y="404664"/>
            <a:ext cx="56166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Переставь буквы так, чтобы получилось слова. Напиши слова.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87624" y="1484784"/>
            <a:ext cx="936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Д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1556792"/>
            <a:ext cx="7200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О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2276872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М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75856" y="1484784"/>
            <a:ext cx="7920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О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95936" y="1772816"/>
            <a:ext cx="7200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К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19872" y="2276872"/>
            <a:ext cx="8640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М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868144" y="1628800"/>
            <a:ext cx="8640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У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88224" y="1700808"/>
            <a:ext cx="7200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А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64088" y="2132856"/>
            <a:ext cx="5760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Т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84168" y="2276872"/>
            <a:ext cx="7200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К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11560" y="4581128"/>
            <a:ext cx="5760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Р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15616" y="4149080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О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059832" y="4365104"/>
            <a:ext cx="5760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О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475656" y="4653136"/>
            <a:ext cx="7920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М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043608" y="5085184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Е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059832" y="5013176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Н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707904" y="4509120"/>
            <a:ext cx="5040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Г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635896" y="5085184"/>
            <a:ext cx="7200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М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796136" y="4149080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К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292080" y="4653136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И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228184" y="4725144"/>
            <a:ext cx="576064" cy="839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Н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652120" y="5229200"/>
            <a:ext cx="5760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О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Овал 32"/>
          <p:cNvSpPr/>
          <p:nvPr/>
        </p:nvSpPr>
        <p:spPr>
          <a:xfrm>
            <a:off x="323528" y="1196752"/>
            <a:ext cx="1800200" cy="187220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ysClr val="windowText" lastClr="000000"/>
              </a:solidFill>
            </a:endParaRPr>
          </a:p>
        </p:txBody>
      </p:sp>
      <p:sp>
        <p:nvSpPr>
          <p:cNvPr id="35" name="Овал 34"/>
          <p:cNvSpPr/>
          <p:nvPr/>
        </p:nvSpPr>
        <p:spPr>
          <a:xfrm>
            <a:off x="2987824" y="1124744"/>
            <a:ext cx="1800200" cy="21602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ysClr val="windowText" lastClr="000000"/>
              </a:solidFill>
            </a:endParaRPr>
          </a:p>
        </p:txBody>
      </p:sp>
      <p:sp>
        <p:nvSpPr>
          <p:cNvPr id="36" name="Овал 35"/>
          <p:cNvSpPr/>
          <p:nvPr/>
        </p:nvSpPr>
        <p:spPr>
          <a:xfrm>
            <a:off x="5364088" y="1412776"/>
            <a:ext cx="1872208" cy="172819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ysClr val="windowText" lastClr="000000"/>
              </a:solidFill>
            </a:endParaRPr>
          </a:p>
        </p:txBody>
      </p:sp>
      <p:sp>
        <p:nvSpPr>
          <p:cNvPr id="37" name="Овал 36"/>
          <p:cNvSpPr/>
          <p:nvPr/>
        </p:nvSpPr>
        <p:spPr>
          <a:xfrm>
            <a:off x="539552" y="4221088"/>
            <a:ext cx="1800200" cy="165618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ysClr val="windowText" lastClr="000000"/>
              </a:solidFill>
            </a:endParaRPr>
          </a:p>
        </p:txBody>
      </p:sp>
      <p:sp>
        <p:nvSpPr>
          <p:cNvPr id="38" name="Овал 37"/>
          <p:cNvSpPr/>
          <p:nvPr/>
        </p:nvSpPr>
        <p:spPr>
          <a:xfrm>
            <a:off x="2915816" y="4365104"/>
            <a:ext cx="1800200" cy="15841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ysClr val="windowText" lastClr="000000"/>
              </a:solidFill>
            </a:endParaRPr>
          </a:p>
        </p:txBody>
      </p:sp>
      <p:sp>
        <p:nvSpPr>
          <p:cNvPr id="39" name="Овал 38"/>
          <p:cNvSpPr/>
          <p:nvPr/>
        </p:nvSpPr>
        <p:spPr>
          <a:xfrm>
            <a:off x="5148064" y="4221088"/>
            <a:ext cx="1800200" cy="172819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ysClr val="windowText" lastClr="000000"/>
              </a:solidFill>
            </a:endParaRPr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>
            <a:off x="323528" y="3789040"/>
            <a:ext cx="194421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2987824" y="3933056"/>
            <a:ext cx="194421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5796136" y="3861048"/>
            <a:ext cx="194421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395536" y="6525344"/>
            <a:ext cx="194421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3203848" y="6597352"/>
            <a:ext cx="194421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5580112" y="6597352"/>
            <a:ext cx="194421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354 -0.00023 C 0.0276 -0.00787 0.03159 -0.0037 0.05139 -0.00232 C 0.05555 0.00185 0.0625 0.01364 0.0625 0.01387 C 0.06354 0.02035 0.06475 0.02682 0.06614 0.0333 C 0.06527 0.0407 0.06527 0.04833 0.06371 0.0555 C 0.05972 0.074 0.04739 0.08372 0.0368 0.08903 C 0.02656 0.10199 0.0158 0.11656 0.00382 0.12511 C 0.00017 0.12766 -0.00573 0.13089 -0.00955 0.13298 C -0.01511 0.13575 -0.02275 0.13529 -0.02778 0.14107 C -0.0323 0.14593 -0.03837 0.15009 -0.04358 0.15286 C -0.05226 0.15772 -0.06094 0.1598 -0.06927 0.16697 C -0.07014 0.16882 -0.07066 0.17113 -0.0717 0.17298 C -0.07275 0.1746 -0.07448 0.17484 -0.07535 0.17669 C -0.07674 0.17946 -0.07813 0.18709 -0.079 0.19079 C -0.07934 0.1975 -0.07934 0.20421 -0.08021 0.21068 C -0.08073 0.21461 -0.08264 0.22271 -0.08264 0.22271 " pathEditMode="relative" rAng="0" ptsTypes="fffffffffffffff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" y="1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0.00532 C 0.00226 0.00047 0.00556 -0.00323 0.00764 -0.00809 C 0.00903 -0.01133 0.00938 -0.01549 0.01077 -0.01896 C 0.01632 -0.03237 0.02656 -0.05434 0.03681 -0.0592 C 0.03976 -0.06059 0.04306 -0.06036 0.04618 -0.06128 C 0.06719 -0.05943 0.08906 -0.06359 0.1092 -0.05458 C 0.11389 -0.05272 0.11719 -0.04671 0.12153 -0.04371 C 0.12639 -0.0363 0.13108 -0.03191 0.13542 -0.02359 C 0.13958 0.00301 0.1375 0.03076 0.12604 0.05204 C 0.12292 0.06407 0.11875 0.06823 0.11372 0.07887 C 0.10972 0.08719 0.10729 0.09806 0.10156 0.10315 C 0.09653 0.11402 0.09358 0.12049 0.08611 0.12789 C 0.08177 0.13691 0.07708 0.1464 0.07066 0.15218 C 0.06667 0.16143 0.06007 0.16837 0.05382 0.17461 C 0.05035 0.18155 0.04462 0.20306 0.04462 0.21231 " pathEditMode="relative" rAng="0" ptsTypes="ffffffffffffffA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5.82794E-7 C 0.00347 0.00023 0.01701 0.00092 0.02222 0.00393 C 0.0243 0.00509 0.02535 0.00763 0.02726 0.00879 C 0.04462 0.01896 0.05677 0.01734 0.0691 0.0407 C 0.07274 0.0562 0.07482 0.0562 0.06736 0.0703 C 0.06285 0.08719 0.06267 0.07932 0.06545 0.0932 C 0.06493 0.09783 0.06371 0.10708 0.06371 0.10731 " pathEditMode="relative" rAng="0" ptsTypes="ffffffA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" y="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6 3.59852E-6 C 0.01233 0.0037 0.01545 0.01179 0.02031 0.01827 C 0.02396 0.0333 0.02587 0.05226 0.01788 0.06221 C 0.01476 0.071 0.01337 0.07932 0.00885 0.08533 C 0.00139 0.10569 -0.0099 0.12326 -0.02188 0.13136 C -0.02882 0.14084 -0.03785 0.14315 -0.04583 0.14523 C -0.04948 0.14731 -0.05382 0.14639 -0.05729 0.14986 C -0.05851 0.15125 -0.05851 0.15518 -0.05938 0.15703 C -0.06233 0.16142 -0.06632 0.16142 -0.06979 0.16373 C -0.07379 0.16651 -0.07882 0.1746 -0.08229 0.17992 C -0.08663 0.1938 -0.08576 0.19727 -0.08229 0.2123 " pathEditMode="relative" rAng="0" ptsTypes="ffffffffffA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" y="1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962 0.00046 C 0.03629 -0.01689 0.06077 -0.0155 0.07934 -0.01689 C 0.08386 -0.01619 0.08854 -0.01689 0.09288 -0.01504 C 0.09566 -0.01365 0.09966 -0.00717 0.09966 -0.00694 C 0.10226 0.00555 0.10504 0.01642 0.1066 0.02983 C 0.10573 0.0407 0.10538 0.05203 0.10417 0.0629 C 0.10347 0.06915 0.10087 0.06891 0.09861 0.07285 C 0.09063 0.08626 0.0842 0.1006 0.07483 0.11147 C 0.07101 0.12141 0.07361 0.11632 0.0658 0.12534 C 0.06042 0.13136 0.05782 0.13991 0.05434 0.14847 C 0.05157 0.15564 0.04809 0.16119 0.04532 0.16813 C 0.04427 0.17414 0.04202 0.1857 0.04202 0.18594 C 0.04115 0.19958 0.04097 0.21438 0.03646 0.22664 C 0.03403 0.25115 0.0342 0.2419 0.0342 0.25416 " pathEditMode="relative" rAng="0" ptsTypes="fffffffffffffA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" y="1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3.63552E-6 C 0.00885 -0.00485 0.0099 -0.01734 0.01701 -0.0252 C 0.02222 -0.03122 0.03247 -0.03261 0.03854 -0.03492 C 0.0566 -0.03376 0.07083 -0.03353 0.08767 -0.02775 C 0.09965 -0.01457 0.08438 -0.03006 0.09844 -0.02012 C 0.10365 -0.01642 0.10764 -0.00809 0.11233 -0.00254 C 0.12431 0.02567 0.1132 0.03955 0.1 0.05528 C 0.09705 0.05875 0.09427 0.06314 0.0908 0.06522 C 0.08299 0.06985 0.08715 0.06661 0.07691 0.07771 C 0.07535 0.07933 0.0724 0.0828 0.0724 0.08303 C 0.07101 0.09436 0.07031 0.10315 0.06615 0.11286 C 0.06563 0.11726 0.06563 0.12165 0.06476 0.12558 C 0.06146 0.14293 0.06163 0.13044 0.06163 0.13807 " pathEditMode="relative" rAng="0" ptsTypes="ffffffffffffA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" y="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0.00301 C 0.00052 -0.00786 0.00139 -0.01226 0.00139 -0.01688 C 0.00139 -0.02613 0.00121 -0.03561 1.11111E-6 -0.04463 C -0.00174 -0.05897 -0.0158 -0.06452 -0.02465 -0.06845 C -0.02622 -0.07054 -0.02743 -0.07285 -0.02934 -0.07447 C -0.03073 -0.07562 -0.03264 -0.07516 -0.03386 -0.07655 C -0.04913 -0.09181 -0.03698 -0.08557 -0.04774 -0.09042 C -0.05191 -0.08233 -0.05504 -0.07331 -0.05851 -0.06452 C -0.06215 -0.04648 -0.05816 -0.0518 -0.06615 -0.04463 C -0.0809 -0.01619 -0.06632 0.02082 -0.05695 0.04857 C -0.05313 0.0599 -0.0533 0.07169 -0.04774 0.0821 C -0.04549 0.0932 -0.04358 0.10453 -0.04167 0.11587 C -0.04115 0.13437 -0.04149 0.1531 -0.04011 0.17137 C -0.03941 0.1797 -0.03177 0.17854 -0.02778 0.18131 C -0.01945 0.18663 -0.01372 0.19773 -0.01076 0.20907 C -0.01129 0.21369 -0.01233 0.22294 -0.01233 0.22294 " pathEditMode="relative" rAng="0" ptsTypes="fffffffffffffffA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" y="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6 0.00116 C -0.00417 -0.0215 -0.00434 -0.04717 -0.01424 -0.06776 C -0.0375 -0.05781 -0.04202 -0.0363 -0.04914 -0.00948 C -0.0474 0.01573 -0.04653 0.03261 -0.02865 0.04487 C -0.02275 0.05574 -0.01441 0.05921 -0.00625 0.06568 C 0.00191 0.07216 0.00538 0.07771 0.01441 0.08025 C 0.02552 0.08765 0.05295 0.10014 0.06527 0.1013 C 0.0776 0.10246 0.08975 0.10269 0.10191 0.10338 C 0.10138 0.11309 0.10243 0.12304 0.10034 0.13252 C 0.1 0.1346 0.096 0.13252 0.09548 0.1346 C 0.09427 0.13923 0.09548 0.14431 0.09548 0.1494 " pathEditMode="relative" rAng="0" ptsTypes="ffffffffffA">
                                      <p:cBhvr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" y="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0.00023 C 0.00052 -0.00601 0.00104 -0.01226 0.00243 -0.0192 C 0.00364 -0.02451 0.00555 -0.03585 0.01302 -0.03978 C 0.02621 -0.04649 0.05694 -0.04857 0.07291 -0.05019 C 0.0875 -0.04972 0.1026 -0.05019 0.11666 -0.04857 C 0.12083 -0.04787 0.12812 -0.03492 0.13021 -0.03284 C 0.14184 -0.0037 0.12708 0.02174 0.09479 0.04255 C 0.08628 0.05828 0.07048 0.0703 0.06215 0.0858 C 0.05538 0.09921 0.06215 0.11401 0.06215 0.12835 " pathEditMode="relative" rAng="0" ptsTypes="ffffffffA">
                                      <p:cBhvr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4.44033E-6 C 0.00833 -0.02752 -0.01111 -0.06036 0.01667 -0.08071 C 0.02951 -0.09782 0.01962 -0.09065 0.07726 -0.08603 C 0.08976 -0.08464 0.0993 -0.07701 0.1092 -0.07261 C 0.11337 -0.07099 0.11858 -0.07076 0.12292 -0.06891 C 0.14062 -0.06244 0.15555 -0.0518 0.17222 -0.04417 C 0.18055 -0.03445 0.19062 -0.03099 0.20503 -0.02705 C 0.21111 -0.02127 0.21684 -0.01572 0.22378 -0.00971 C 0.23802 0.00209 0.21649 0.04024 0.20712 0.05505 C 0.18437 0.09459 0.13837 0.14524 0.07396 0.15472 C 0.07049 0.15842 0.06632 0.16212 0.06285 0.16629 C 0.06059 0.16814 0.0599 0.17507 0.05764 0.17762 C 0.04392 0.19589 0.04392 0.18617 0.04392 0.21138 " pathEditMode="relative" rAng="0" ptsTypes="ffffffffffffA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" y="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36725E-6 C -0.00278 0.01133 -0.00591 0.01295 -0.01372 0.02058 C -0.01511 0.02197 -0.01615 0.02451 -0.01754 0.02636 C -0.01875 0.02775 -0.02032 0.02891 -0.0217 0.03006 C -0.02604 0.03862 -0.03195 0.04139 -0.03785 0.04718 C -0.04098 0.05365 -0.0441 0.05874 -0.04601 0.06591 C -0.04948 0.07955 -0.04479 0.06845 -0.05 0.07932 C -0.05261 0.08996 -0.05608 0.09343 -0.06216 0.10199 C -0.06736 0.10939 -0.06945 0.11864 -0.0757 0.12465 C -0.07778 0.13298 -0.08073 0.14107 -0.08507 0.14731 C -0.08837 0.16142 -0.08351 0.145 -0.09063 0.1568 C -0.09289 0.16073 -0.09184 0.16628 -0.09445 0.17021 " pathEditMode="relative" rAng="0" ptsTypes="fffffffffffA">
                                      <p:cBhvr>
                                        <p:cTn id="4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" y="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8 -3.61702E-6 C 0.00538 0.02567 0.00902 0.05088 0.01128 0.07725 C 0.01302 0.09552 0.01284 0.11471 0.01649 0.13183 C 0.01718 0.14986 0.01961 0.17299 0.01649 0.1908 C 0.01614 0.19311 0.00538 0.21878 0.00329 0.22225 C 0.00208 0.22873 -0.00105 0.24029 -0.00434 0.24376 " pathEditMode="relative" rAng="0" ptsTypes="fffffA">
                                      <p:cBhvr>
                                        <p:cTn id="5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" y="1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66512E-6 C 0.01962 0.00046 0.03941 0.00023 0.05903 0.00208 C 0.06337 0.00277 0.07188 0.00694 0.07188 0.0074 C 0.0783 0.01295 0.08525 0.0185 0.09254 0.02127 C 0.11059 0.03862 0.09584 0.02405 0.10695 0.03538 C 0.10851 0.037 0.11181 0.04024 0.11181 0.04047 C 0.11285 0.04255 0.11424 0.04463 0.11493 0.04718 C 0.11632 0.05157 0.11823 0.06152 0.11823 0.06152 C 0.11771 0.06776 0.11632 0.10962 0.11355 0.12072 C 0.11059 0.13228 0.10487 0.13899 0.10226 0.15148 C 0.1007 0.18085 0.10695 0.17992 0.09896 0.17992 " pathEditMode="relative" rAng="0" ptsTypes="ffffffffffA">
                                      <p:cBhvr>
                                        <p:cTn id="5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" y="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1.3506E-6 C 0.03767 0.00093 0.06528 -0.00347 0.09844 0.00694 C 0.10139 0.00902 0.10451 0.01041 0.10712 0.01318 C 0.11094 0.01735 0.11771 0.02683 0.11771 0.02706 C 0.12222 0.04348 0.11701 0.06152 0.10712 0.07331 C 0.10295 0.08904 0.10885 0.07054 0.10017 0.08673 C 0.09913 0.08881 0.09948 0.09135 0.09844 0.09343 C 0.09705 0.09621 0.09462 0.09783 0.09305 0.10037 C 0.09167 0.10199 0.08941 0.10685 0.08941 0.10731 " pathEditMode="relative" rAng="0" ptsTypes="ffffffffA">
                                      <p:cBhvr>
                                        <p:cTn id="5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" y="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1.30435E-6 C 0.00052 0.00278 0.00225 0.00532 0.00156 0.00856 C 0.00121 0.01018 -0.00712 0.02729 -0.00851 0.03053 C -0.01302 0.03978 -0.0158 0.04972 -0.02014 0.05897 C -0.02205 0.06776 -0.02535 0.07724 -0.02882 0.08511 C -0.03525 0.12396 -0.04323 0.16073 -0.04323 0.20167 " pathEditMode="relative" rAng="0" ptsTypes="fffffA">
                                      <p:cBhvr>
                                        <p:cTn id="6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" y="1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3.05273E-6 C 0.01163 0.0037 0.01892 0.01897 0.02534 0.02845 C 0.03263 0.03862 0.04131 0.04996 0.04687 0.06106 C 0.05381 0.07493 0.06111 0.08904 0.07013 0.10153 C 0.07326 0.11078 0.07482 0.11471 0.06388 0.11795 C 0.06631 0.12558 0.06579 0.12211 0.06579 0.12836 " pathEditMode="relative" rAng="0" ptsTypes="fffffA">
                                      <p:cBhvr>
                                        <p:cTn id="6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" y="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4.02405E-6 C 0.00747 0.00786 0.01406 0.00763 0.02275 0.0148 C 0.03195 0.02289 0.0382 0.03445 0.04792 0.04139 C 0.0507 0.04579 0.05382 0.04995 0.05643 0.05458 C 0.06632 0.06938 0.06771 0.06267 0.07309 0.07446 C 0.07413 0.07678 0.07413 0.07909 0.07518 0.08117 C 0.07761 0.08603 0.08368 0.09435 0.08368 0.09458 C 0.08542 0.10222 0.0908 0.12211 0.0941 0.12974 C 0.0967 0.13459 0.10278 0.14292 0.10278 0.14315 C 0.10452 0.1524 0.10591 0.16535 0.11111 0.17391 C 0.11667 0.18247 0.11459 0.17807 0.11823 0.18686 C 0.11667 0.19657 0.1132 0.21161 0.1132 0.22271 " pathEditMode="relative" rAng="0" ptsTypes="fffffffffffA">
                                      <p:cBhvr>
                                        <p:cTn id="7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" y="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1.3506E-6 C 0.00226 -1.3506E-6 0.02569 0.00162 0.03246 0.00416 C 0.04757 0.00971 0.05642 0.01665 0.07187 0.01989 C 0.09583 0.03099 0.08646 0.02521 0.10191 0.03585 C 0.11024 0.05712 0.10729 0.07008 0.10191 0.09251 C 0.1 0.09991 0.10069 0.11147 0.09219 0.11772 " pathEditMode="relative" rAng="0" ptsTypes="fffffA">
                                      <p:cBhvr>
                                        <p:cTn id="7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" y="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61702E-6 C 0.00642 0.02244 0.00243 0.05134 -0.00312 0.07424 C -0.00174 0.10546 -0.00208 0.10338 0.00313 0.12466 C 0.00208 0.14246 0.00208 0.1531 -0.00156 0.16883 C -0.00278 0.18502 -0.00451 0.19704 -0.01059 0.21023 C -0.01215 0.22063 -0.01441 0.23081 -0.01667 0.24098 C -0.01771 0.24538 -0.01962 0.25417 -0.01962 0.2544 " pathEditMode="relative" rAng="0" ptsTypes="ffffffA">
                                      <p:cBhvr>
                                        <p:cTn id="7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" y="1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0.00023 C 0.01406 -0.00324 0.02968 -0.00671 0.04218 0.00462 C 0.04722 0.01572 0.05 0.0215 0.05764 0.02891 C 0.0618 0.04047 0.06701 0.05712 0.07482 0.06406 C 0.08177 0.07932 0.07968 0.07238 0.08264 0.08372 C 0.08194 0.10661 0.08229 0.12928 0.0809 0.15194 C 0.08055 0.15656 0.07777 0.1605 0.07777 0.16512 C 0.07777 0.17021 0.07777 0.17507 0.07777 0.18062 " pathEditMode="relative" rAng="0" ptsTypes="fffffffA">
                                      <p:cBhvr>
                                        <p:cTn id="8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" y="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80204E-6 C 0.01285 0.00347 0.00573 0.00555 0.01163 0.01457 C 0.01649 0.02312 0.0224 0.0326 0.02795 0.04047 C 0.02969 0.04694 0.03003 0.05365 0.03247 0.05966 C 0.03958 0.07655 0.03594 0.05619 0.03976 0.07261 C 0.04271 0.08418 0.04253 0.09574 0.0467 0.10684 C 0.04358 0.12627 0.0474 0.11794 0.03507 0.13459 C 0.03333 0.13691 0.03021 0.14107 0.03021 0.1413 C 0.02465 0.1561 0.03108 0.13737 0.02569 0.16258 C 0.02431 0.16975 0.02552 0.16882 0.02083 0.16882 " pathEditMode="relative" rAng="0" ptsTypes="fffffffffA">
                                      <p:cBhvr>
                                        <p:cTn id="8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" y="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4.58834E-6 C 0.01996 0.00208 0.03906 0.00948 0.05851 0.0178 C 0.08021 0.02728 0.05677 0.0178 0.0724 0.02775 C 0.07969 0.03284 0.08871 0.03677 0.09635 0.04047 C 0.10417 0.04879 0.09948 0.04486 0.11163 0.05087 C 0.12205 0.05619 0.12031 0.06036 0.12726 0.06891 C 0.12882 0.07076 0.13194 0.07076 0.13264 0.07377 C 0.13403 0.08117 0.13264 0.08903 0.13264 0.0969 " pathEditMode="relative" rAng="0" ptsTypes="fffffffA">
                                      <p:cBhvr>
                                        <p:cTn id="9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" y="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8" grpId="0"/>
      <p:bldP spid="19" grpId="0"/>
      <p:bldP spid="20" grpId="0"/>
      <p:bldP spid="21" grpId="0"/>
      <p:bldP spid="22" grpId="0"/>
      <p:bldP spid="23" grpId="0"/>
      <p:bldP spid="29" grpId="0"/>
      <p:bldP spid="30" grpId="0"/>
      <p:bldP spid="31" grpId="0"/>
      <p:bldP spid="3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33</Words>
  <Application>Microsoft Office PowerPoint</Application>
  <PresentationFormat>Экран (4:3)</PresentationFormat>
  <Paragraphs>23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722</dc:creator>
  <cp:lastModifiedBy>722</cp:lastModifiedBy>
  <cp:revision>4</cp:revision>
  <dcterms:created xsi:type="dcterms:W3CDTF">2022-03-01T13:06:08Z</dcterms:created>
  <dcterms:modified xsi:type="dcterms:W3CDTF">2022-03-01T13:45:35Z</dcterms:modified>
</cp:coreProperties>
</file>