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50" d="100"/>
          <a:sy n="50" d="100"/>
        </p:scale>
        <p:origin x="-954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188D8-7B89-4EC7-B8A7-572B4A8FD85E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3FCD-46E9-434B-B705-9C7B0C45FF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129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188D8-7B89-4EC7-B8A7-572B4A8FD85E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3FCD-46E9-434B-B705-9C7B0C45FF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673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188D8-7B89-4EC7-B8A7-572B4A8FD85E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3FCD-46E9-434B-B705-9C7B0C45FF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380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188D8-7B89-4EC7-B8A7-572B4A8FD85E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3FCD-46E9-434B-B705-9C7B0C45FF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895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188D8-7B89-4EC7-B8A7-572B4A8FD85E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3FCD-46E9-434B-B705-9C7B0C45FF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692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188D8-7B89-4EC7-B8A7-572B4A8FD85E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3FCD-46E9-434B-B705-9C7B0C45FF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692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188D8-7B89-4EC7-B8A7-572B4A8FD85E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3FCD-46E9-434B-B705-9C7B0C45FF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042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188D8-7B89-4EC7-B8A7-572B4A8FD85E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3FCD-46E9-434B-B705-9C7B0C45FF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261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188D8-7B89-4EC7-B8A7-572B4A8FD85E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3FCD-46E9-434B-B705-9C7B0C45FF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054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188D8-7B89-4EC7-B8A7-572B4A8FD85E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3FCD-46E9-434B-B705-9C7B0C45FF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231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188D8-7B89-4EC7-B8A7-572B4A8FD85E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3FCD-46E9-434B-B705-9C7B0C45FF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960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298723" y="-957264"/>
            <a:ext cx="6546553" cy="88109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6787" y="1"/>
            <a:ext cx="1366787" cy="78927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3574" y="1"/>
            <a:ext cx="1366787" cy="78927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0361" y="1"/>
            <a:ext cx="1366787" cy="78927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7148" y="1"/>
            <a:ext cx="1366787" cy="78927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3935" y="1"/>
            <a:ext cx="1366787" cy="78927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91100" y="0"/>
            <a:ext cx="963128" cy="7892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366787" cy="78927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8926" y="5375749"/>
            <a:ext cx="1421437" cy="148066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2" y="5350243"/>
            <a:ext cx="1420307" cy="150775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188D8-7B89-4EC7-B8A7-572B4A8FD85E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D3FCD-46E9-434B-B705-9C7B0C45FF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797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konfetti-voice.ru/wp-content/uploads/2017/07/%D0%95%D0%BC%D0%B5%D0%BB%D1%8C%D1%8F%D0%BD%D0%BE%D0%B2.jpg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6505" y="1033710"/>
            <a:ext cx="5809247" cy="660149"/>
          </a:xfrm>
        </p:spPr>
        <p:txBody>
          <a:bodyPr/>
          <a:lstStyle/>
          <a:p>
            <a:r>
              <a:rPr lang="ru-RU" b="1" dirty="0" smtClean="0"/>
              <a:t>Мастер–класс для педагогов</a:t>
            </a:r>
            <a:endParaRPr lang="ru-RU" b="1" dirty="0"/>
          </a:p>
        </p:txBody>
      </p:sp>
      <p:sp>
        <p:nvSpPr>
          <p:cNvPr id="4" name="Поле 3"/>
          <p:cNvSpPr txBox="1">
            <a:spLocks noGrp="1"/>
          </p:cNvSpPr>
          <p:nvPr>
            <p:ph type="ctrTitle"/>
          </p:nvPr>
        </p:nvSpPr>
        <p:spPr>
          <a:xfrm>
            <a:off x="1392655" y="1656981"/>
            <a:ext cx="6495048" cy="200362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80340" algn="ctr"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Rubius"/>
                <a:ea typeface="Calibri"/>
                <a:cs typeface="Times New Roman"/>
              </a:rPr>
              <a:t>Интонационно-фонетические </a:t>
            </a:r>
            <a:r>
              <a:rPr lang="ru-RU" sz="3600" b="1" dirty="0" smtClean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Rubius"/>
                <a:ea typeface="Calibri"/>
                <a:cs typeface="Times New Roman"/>
              </a:rPr>
              <a:t/>
            </a:r>
            <a:br>
              <a:rPr lang="ru-RU" sz="3600" b="1" dirty="0" smtClean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Rubius"/>
                <a:ea typeface="Calibri"/>
                <a:cs typeface="Times New Roman"/>
              </a:rPr>
            </a:br>
            <a:r>
              <a:rPr lang="ru-RU" sz="3600" b="1" dirty="0" smtClean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Rubius"/>
                <a:ea typeface="Calibri"/>
                <a:cs typeface="Times New Roman"/>
              </a:rPr>
              <a:t>упражнения в </a:t>
            </a:r>
            <a:r>
              <a:rPr lang="ru-RU" sz="36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Rubius"/>
                <a:ea typeface="Calibri"/>
                <a:cs typeface="Times New Roman"/>
              </a:rPr>
              <a:t>развитии </a:t>
            </a:r>
            <a:r>
              <a:rPr lang="ru-RU" sz="3600" b="1" dirty="0" smtClean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Rubius"/>
                <a:ea typeface="Calibri"/>
                <a:cs typeface="Times New Roman"/>
              </a:rPr>
              <a:t/>
            </a:r>
            <a:br>
              <a:rPr lang="ru-RU" sz="3600" b="1" dirty="0" smtClean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Rubius"/>
                <a:ea typeface="Calibri"/>
                <a:cs typeface="Times New Roman"/>
              </a:rPr>
            </a:br>
            <a:r>
              <a:rPr lang="ru-RU" sz="3600" b="1" dirty="0" smtClean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Rubius"/>
                <a:ea typeface="Calibri"/>
                <a:cs typeface="Times New Roman"/>
              </a:rPr>
              <a:t>голоса дошкольника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3" t="12164" r="6930" b="69825"/>
          <a:stretch/>
        </p:blipFill>
        <p:spPr>
          <a:xfrm>
            <a:off x="1558984" y="3698698"/>
            <a:ext cx="5809247" cy="12352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0" b="84500" l="16600" r="49100">
                        <a14:foregroundMark x1="20200" y1="56400" x2="32500" y2="58900"/>
                        <a14:foregroundMark x1="31400" y1="60700" x2="32900" y2="80500"/>
                        <a14:foregroundMark x1="40400" y1="80500" x2="40400" y2="80500"/>
                        <a14:foregroundMark x1="38300" y1="75100" x2="40400" y2="79800"/>
                        <a14:foregroundMark x1="33600" y1="73000" x2="35000" y2="82000"/>
                        <a14:foregroundMark x1="32500" y1="48100" x2="39400" y2="47000"/>
                        <a14:foregroundMark x1="41900" y1="78700" x2="39400" y2="81600"/>
                        <a14:foregroundMark x1="35000" y1="66100" x2="39700" y2="61800"/>
                        <a14:foregroundMark x1="42600" y1="65400" x2="40400" y2="6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63" t="29357" r="50585" b="14736"/>
          <a:stretch/>
        </p:blipFill>
        <p:spPr>
          <a:xfrm>
            <a:off x="6674346" y="3660606"/>
            <a:ext cx="1702812" cy="29517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600" b="85700" l="50500" r="84700">
                        <a14:foregroundMark x1="61700" y1="68600" x2="55000" y2="78700"/>
                        <a14:foregroundMark x1="70600" y1="74200" x2="72100" y2="82400"/>
                        <a14:foregroundMark x1="70600" y1="81600" x2="73900" y2="80500"/>
                        <a14:foregroundMark x1="61300" y1="43700" x2="61300" y2="43700"/>
                        <a14:foregroundMark x1="67600" y1="40000" x2="67600" y2="4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0409" r="14678" b="14620"/>
          <a:stretch/>
        </p:blipFill>
        <p:spPr>
          <a:xfrm>
            <a:off x="296993" y="2810372"/>
            <a:ext cx="1810323" cy="28173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07316" y="5791200"/>
            <a:ext cx="4712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Подготовила: </a:t>
            </a:r>
            <a:r>
              <a:rPr lang="ru-RU" dirty="0" err="1" smtClean="0"/>
              <a:t>И.К.Тетюева</a:t>
            </a:r>
            <a:endParaRPr lang="ru-RU" dirty="0" smtClean="0"/>
          </a:p>
          <a:p>
            <a:pPr algn="r"/>
            <a:r>
              <a:rPr lang="ru-RU" dirty="0" smtClean="0"/>
              <a:t>музыкальный руководитель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742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52900" y="1123950"/>
            <a:ext cx="4800600" cy="4876800"/>
          </a:xfrm>
        </p:spPr>
        <p:txBody>
          <a:bodyPr>
            <a:noAutofit/>
          </a:bodyPr>
          <a:lstStyle/>
          <a:p>
            <a:r>
              <a:rPr lang="ru-RU" sz="3200" b="1" i="1" dirty="0"/>
              <a:t>Емельянов Виктор Вадимович</a:t>
            </a:r>
            <a:r>
              <a:rPr lang="ru-RU" sz="3200" dirty="0"/>
              <a:t> является автором </a:t>
            </a:r>
            <a:r>
              <a:rPr lang="ru-RU" sz="3200" dirty="0" err="1"/>
              <a:t>фонопедической</a:t>
            </a:r>
            <a:r>
              <a:rPr lang="ru-RU" sz="3200" dirty="0"/>
              <a:t> методики развития </a:t>
            </a:r>
            <a:r>
              <a:rPr lang="ru-RU" sz="3200" dirty="0" smtClean="0"/>
              <a:t>голоса, кандидат </a:t>
            </a:r>
            <a:r>
              <a:rPr lang="ru-RU" sz="3200" dirty="0"/>
              <a:t>педагогических наук, доцент, заведующий кафедрой музыкального образования Тюменского Государственного </a:t>
            </a:r>
            <a:r>
              <a:rPr lang="ru-RU" sz="3200" dirty="0" smtClean="0"/>
              <a:t>Университета.</a:t>
            </a:r>
            <a:endParaRPr lang="ru-RU" sz="3200" dirty="0"/>
          </a:p>
        </p:txBody>
      </p:sp>
      <p:pic>
        <p:nvPicPr>
          <p:cNvPr id="4" name="Объект 3" descr="http://konfetti-voice.ru/wp-content/uploads/2017/07/%D0%95%D0%BC%D0%B5%D0%BB%D1%8C%D1%8F%D0%BD%D0%BE%D0%B2.jpg">
            <a:hlinkClick r:id="rId2" tooltip="&quot;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" y="1371600"/>
            <a:ext cx="2870200" cy="3981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25722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066800"/>
            <a:ext cx="7886700" cy="871539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Фонопедический</a:t>
            </a:r>
            <a:r>
              <a:rPr lang="ru-RU" b="1" dirty="0"/>
              <a:t> метод развития голоса (ФМРГ)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650" y="2095499"/>
            <a:ext cx="7429500" cy="3757613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многоуровневая обучающая программа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установления координации и  эффективной тренировки голосового аппарата человека для решения речевых и певческих задач с неизменно высоким эстетическим качеством.  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называется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фонопедическим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благодаря его восстановительно-профилактической и развивающей направленности.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229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952500"/>
            <a:ext cx="7886700" cy="70008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u="sng" dirty="0"/>
              <a:t>ГИГИЕНИЧЕСКИЙ </a:t>
            </a:r>
            <a:r>
              <a:rPr lang="ru-RU" sz="3600" b="1" u="sng" dirty="0" smtClean="0"/>
              <a:t>САМОМАССАЖ</a:t>
            </a:r>
            <a:endParaRPr lang="ru-RU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Массаж </a:t>
            </a:r>
            <a:r>
              <a:rPr lang="ru-RU" b="1" dirty="0" smtClean="0"/>
              <a:t>лица</a:t>
            </a:r>
          </a:p>
          <a:p>
            <a:r>
              <a:rPr lang="ru-RU" b="1" dirty="0"/>
              <a:t>Массаж полости </a:t>
            </a:r>
            <a:r>
              <a:rPr lang="ru-RU" b="1" dirty="0" smtClean="0"/>
              <a:t>рта</a:t>
            </a:r>
          </a:p>
          <a:p>
            <a:r>
              <a:rPr lang="ru-RU" b="1" dirty="0"/>
              <a:t>Массаж </a:t>
            </a:r>
            <a:r>
              <a:rPr lang="ru-RU" b="1" dirty="0" smtClean="0"/>
              <a:t>шеи</a:t>
            </a:r>
          </a:p>
          <a:p>
            <a:pPr marL="0" indent="0" algn="ctr">
              <a:buNone/>
            </a:pP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ОЗДОРОВИТЕЛЬНЫЙ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МАССАЖ</a:t>
            </a:r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 descr="C:\Users\Пользователь\Desktop\звукоподражание\звуки А Э И Ы О У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829"/>
          <a:stretch/>
        </p:blipFill>
        <p:spPr bwMode="auto">
          <a:xfrm>
            <a:off x="770572" y="4128611"/>
            <a:ext cx="2458085" cy="1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Пользователь\Desktop\звукоподражание\звуки А Э И Ы О У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70" b="33415"/>
          <a:stretch/>
        </p:blipFill>
        <p:spPr bwMode="auto">
          <a:xfrm>
            <a:off x="3494721" y="4705350"/>
            <a:ext cx="2458085" cy="1170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Пользователь\Desktop\звукоподражание\звуки А Э И Ы О У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12"/>
          <a:stretch/>
        </p:blipFill>
        <p:spPr bwMode="auto">
          <a:xfrm>
            <a:off x="6219506" y="4084793"/>
            <a:ext cx="2458085" cy="11591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5646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819150"/>
            <a:ext cx="7886700" cy="871539"/>
          </a:xfrm>
        </p:spPr>
        <p:txBody>
          <a:bodyPr>
            <a:normAutofit fontScale="90000"/>
          </a:bodyPr>
          <a:lstStyle/>
          <a:p>
            <a:r>
              <a:rPr lang="ru-RU" b="1" u="sng" dirty="0"/>
              <a:t>Главные качества </a:t>
            </a:r>
            <a:r>
              <a:rPr lang="ru-RU" b="1" u="sng" dirty="0" smtClean="0"/>
              <a:t>голосоведения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Сила голоса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b="1" dirty="0"/>
              <a:t>Высота голоса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b="1" dirty="0"/>
              <a:t>Тембр голоса </a:t>
            </a:r>
            <a:endParaRPr lang="ru-RU" b="1" dirty="0" smtClean="0"/>
          </a:p>
          <a:p>
            <a:r>
              <a:rPr lang="ru-RU" b="1" dirty="0"/>
              <a:t>Подвижность голоса </a:t>
            </a:r>
            <a:endParaRPr lang="ru-RU" b="1" dirty="0" smtClean="0"/>
          </a:p>
          <a:p>
            <a:r>
              <a:rPr lang="ru-RU" b="1" dirty="0"/>
              <a:t>Благозвучность голоса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0228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Документы ИКТ\ДЕТСКИЙ САД\Музыкальный руководитель\Методика\программа Ладушки\Ладушки занятия\Подготовительная группа. Конспект +CD\конспект\1,2,3 квартал\стр16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1" b="38636"/>
          <a:stretch/>
        </p:blipFill>
        <p:spPr bwMode="auto">
          <a:xfrm>
            <a:off x="1219200" y="1334823"/>
            <a:ext cx="6153150" cy="484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894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8" r="10937"/>
          <a:stretch/>
        </p:blipFill>
        <p:spPr bwMode="auto">
          <a:xfrm>
            <a:off x="1371599" y="1294245"/>
            <a:ext cx="6438901" cy="4877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7344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8750" y="895350"/>
            <a:ext cx="6896100" cy="5281613"/>
          </a:xfrm>
        </p:spPr>
        <p:txBody>
          <a:bodyPr>
            <a:normAutofit/>
          </a:bodyPr>
          <a:lstStyle/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«Ночной лес»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………(Дети)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Лес ночной – он полон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звуков………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 (х-х-х)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Кто-то «ухал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»………………………..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(у-у-у)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Кто-то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хрюкал……………………….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 (хрю-хрю)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мяукал 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…………………………...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мяу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мяу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 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Кто-то топал 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………………………….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топают) 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Кто-то крыльями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захлопал………….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 (руками по телу) 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кричал «Ау» 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А-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ууууу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 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глазищами вращал 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………………..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штробас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 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Лес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спал 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наперебой………………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(говорят всё,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хотят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вышесказанного)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Ну, а кто-то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тихо-тихо……………..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 (говорят шепотом)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Тонким голосом молчал.</a:t>
            </a: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124783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8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202F6A"/>
      </a:hlink>
      <a:folHlink>
        <a:srgbClr val="821908"/>
      </a:folHlink>
    </a:clrScheme>
    <a:fontScheme name="Garamond-Trebuchet MS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ерхняя тень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</TotalTime>
  <Words>80</Words>
  <Application>Microsoft Office PowerPoint</Application>
  <PresentationFormat>Экран (4:3)</PresentationFormat>
  <Paragraphs>33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Интонационно-фонетические  упражнения в развитии  голоса дошкольника</vt:lpstr>
      <vt:lpstr>Емельянов Виктор Вадимович является автором фонопедической методики развития голоса, кандидат педагогических наук, доцент, заведующий кафедрой музыкального образования Тюменского Государственного Университета.</vt:lpstr>
      <vt:lpstr>Фонопедический метод развития голоса (ФМРГ) </vt:lpstr>
      <vt:lpstr>ГИГИЕНИЧЕСКИЙ САМОМАССАЖ</vt:lpstr>
      <vt:lpstr>Главные качества голосоведения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Артём Кулаков</dc:creator>
  <cp:lastModifiedBy>Пользователь</cp:lastModifiedBy>
  <cp:revision>11</cp:revision>
  <dcterms:created xsi:type="dcterms:W3CDTF">2014-07-11T15:33:57Z</dcterms:created>
  <dcterms:modified xsi:type="dcterms:W3CDTF">2023-02-10T06:49:15Z</dcterms:modified>
</cp:coreProperties>
</file>