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4" r:id="rId11"/>
    <p:sldId id="275" r:id="rId12"/>
    <p:sldId id="28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5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89146" autoAdjust="0"/>
  </p:normalViewPr>
  <p:slideViewPr>
    <p:cSldViewPr>
      <p:cViewPr varScale="1">
        <p:scale>
          <a:sx n="76" d="100"/>
          <a:sy n="76" d="100"/>
        </p:scale>
        <p:origin x="12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32B11-6006-4AE1-AA01-7132128BCE7C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DC765-9E42-429A-B56B-4DAB3EA6E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9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E49C-EDA7-4D60-9C8D-E9FA890022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2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692697"/>
            <a:ext cx="7632849" cy="93610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Ирбит «Детский сад № 25»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9" y="2492896"/>
            <a:ext cx="7848871" cy="403244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Социально-культурный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«СВЯЗЬ ПОКОЛЕНИЙ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</a:p>
          <a:p>
            <a:pPr algn="r"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С.З.</a:t>
            </a:r>
          </a:p>
          <a:p>
            <a:pPr algn="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«город Ирбит»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40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2023 Масленица в музее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J:\ГМО\январь 2025\масленица в музе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8613"/>
            <a:ext cx="8742880" cy="57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13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концерт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J:\ГМО\январь 2025\музей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8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14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ГМО\январь 2025\2023-04-13_17-18-53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19223" b="3125"/>
          <a:stretch/>
        </p:blipFill>
        <p:spPr bwMode="auto">
          <a:xfrm>
            <a:off x="395536" y="1196752"/>
            <a:ext cx="8136000" cy="47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34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41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апреля 2023 Пасхальное поздравление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J:\ГМО\январь 2025\пас5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945"/>
            <a:ext cx="8712968" cy="58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44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мая 2023 День Победы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XX\Downloads\17374767020181672164523821597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8652" cy="56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10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2023 акция «Белая трость»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J:\ГМО\январь 2025\слепые 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6" y="1124744"/>
            <a:ext cx="4427945" cy="29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:\ГМО\январь 2025\слепые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4854"/>
          <a:stretch/>
        </p:blipFill>
        <p:spPr bwMode="auto">
          <a:xfrm>
            <a:off x="3920836" y="3380509"/>
            <a:ext cx="5037936" cy="32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28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января 2023 «Старый новый год в музее»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J:\ГМО\январь 2025\IplMOFcHld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45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2024 праздничное поздравление ко Дню защитника Отечества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J:\ГМО\январь 2025\3cuDoqojKd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1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54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2024 концерт «Светлый день мая»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J:\ГМО\январь 2025\3м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29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2024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J:\ГМО\январь 2025\JDJ_DskxNNw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32011" cy="54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98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6864" cy="54006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СОЦИАЛЬНО-КУЛЬТУРНЫЙ ПРОЕКТ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«СВЯЗЬ ПОКОЛЕНИЙ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музей изобразительного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искусства;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руководитель, воспитатели, воспитанники, родители МАДОУ «Детский сад № 25»; совет ветеранов города Ирбита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диалога между представителями разных поколений: детей и пенсионеров.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подрастающего поколения уважения к старшим и сохранение исторической преемственности поколений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исполнительских, развитие музыкальных способностей у детей дошкольного возраста.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2022- июнь 2024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37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ГМО\январь 2025\2024-06-27_18-40-18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4" t="17572" b="4922"/>
          <a:stretch/>
        </p:blipFill>
        <p:spPr bwMode="auto">
          <a:xfrm>
            <a:off x="551843" y="1340768"/>
            <a:ext cx="82777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78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значимость проекта «Связь поколений» в том, что результат его двухсторонний: и старшее поколение, и дети становятся социально значимыми единицами в обществе. У пожилых людей появляется уверенность в будущем самих себя и своих внуков, а у детей - истинные идеалы. Правильно организованный досуг улучшает психологическое состояние пожилого человека и ребенка, способствует развитию их социальных связей, поднимает настроение, пробуждает оптимизм, даёт ощущение удовлетворенностью жизнью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645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20888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27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846640" cy="48245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проектных мероприятий позволит: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передачи опыта, мастерства молодому поколению, соответственно расширятся и коммуникативные возможности;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на новый уровень отношения между людьми разных поколений;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целенаправленное формирование у детей готовности помочь старшему поколению, проявить заботу и внимание.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38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920880" cy="51125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том, что в наше время существует недостаток в общении подрастающего поколения с пожилыми людьми. Возникает необходимость в духовно-нравственном воспитании детей.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взаимодействие детей с пожилыми людьми;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круга интересов, позволяющих заполнить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44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632848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165304"/>
            <a:ext cx="6840760" cy="4320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марта 2022 года поздравление с Днём 8 Марта </a:t>
            </a:r>
          </a:p>
        </p:txBody>
      </p:sp>
      <p:pic>
        <p:nvPicPr>
          <p:cNvPr id="1026" name="Picture 2" descr="J:\ГМО\январь 2025\IMG-20220309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5278"/>
            <a:ext cx="6290457" cy="49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17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949280"/>
            <a:ext cx="6480720" cy="50405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мая 2022 года концерт «Звени и пой, весна!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J:\ГМО\январь 2025\IMG-20220506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6" y="260648"/>
            <a:ext cx="4212000" cy="30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ГМО\январь 2025\IMG-20220506-WA001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48472" cy="30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ГМО\январь 2025\IMG-20220506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38" y="3429000"/>
            <a:ext cx="3604348" cy="24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21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августа 2022 встреча с матерями погибших солдат и участниками боевых действий в Чечне 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J:\ГМО\январь 2025\IMG-20220827-WA0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7"/>
          <a:stretch/>
        </p:blipFill>
        <p:spPr bwMode="auto">
          <a:xfrm>
            <a:off x="683568" y="1288131"/>
            <a:ext cx="7704856" cy="53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60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2022 концерт ко Дню матери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J:\ГМО\январь 2025\IMG-20221204-WA0031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0"/>
          <a:stretch/>
        </p:blipFill>
        <p:spPr bwMode="auto">
          <a:xfrm>
            <a:off x="179512" y="1124744"/>
            <a:ext cx="8756475" cy="52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88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января 2023 Рождественские колядки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J:\ГМО\январь 2025\фото святки в музе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6870"/>
            <a:ext cx="8640960" cy="57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91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219</Words>
  <Application>Microsoft Office PowerPoint</Application>
  <PresentationFormat>Экран (4:3)</PresentationFormat>
  <Paragraphs>31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Candara</vt:lpstr>
      <vt:lpstr>Symbol</vt:lpstr>
      <vt:lpstr>Times New Roman</vt:lpstr>
      <vt:lpstr>Волна</vt:lpstr>
      <vt:lpstr>Муниципальное автономное дошкольное образовательное учреждение Муниципального образования город Ирбит «Детский сад № 25» </vt:lpstr>
      <vt:lpstr>СОЦИАЛЬНО-КУЛЬТУРНЫЙ ПРОЕКТ  «СВЯЗЬ ПОКОЛЕНИЙ»   УЧАСТНИКИ: Ирбитский музей изобразительного искусства; музыкальный руководитель, воспитатели, воспитанники, родители МАДОУ «Детский сад № 25»; совет ветеранов города Ирбита.  ЦЕЛЬ ПРОЕКТА: Создание условий для диалога между представителями разных поколений: детей и пенсионеров. Формирование у подрастающего поколения уважения к старшим и сохранение исторической преемственности поколений. Совершенствование исполнительских, развитие музыкальных способностей у детей дошкольного возраста.  СРОК РЕАЛИЗАЦИИ ПРОЕКТА: март 2022- июнь 2024 </vt:lpstr>
      <vt:lpstr>ОЖИДАЕМЫЕ РЕЗУЛЬТАТЫ:  Реализация проектных мероприятий позволит: создать условия для передачи опыта, мастерства молодому поколению, соответственно расширятся и коммуникативные возможности; поднять на новый уровень отношения между людьми разных поколений; обеспечить целенаправленное формирование у детей готовности помочь старшему поколению, проявить заботу и внимание. </vt:lpstr>
      <vt:lpstr>Актуальность проекта заключается в том, что в наше время существует недостаток в общении подрастающего поколения с пожилыми людьми. Возникает необходимость в духовно-нравственном воспитании детей. Задачи проекта: организовать общение и взаимодействие детей с пожилыми людьми; расширение круга интересов, позволяющих заполнить досуг.</vt:lpstr>
      <vt:lpstr>План мероприятий</vt:lpstr>
      <vt:lpstr>Презентация PowerPoint</vt:lpstr>
      <vt:lpstr>27 августа 2022 встреча с матерями погибших солдат и участниками боевых действий в Чечне и Афганистане </vt:lpstr>
      <vt:lpstr>30 ноября 2022 концерт ко Дню матери </vt:lpstr>
      <vt:lpstr>16 января 2023 Рождественские колядки </vt:lpstr>
      <vt:lpstr>21 февраля 2023 Масленица в музее </vt:lpstr>
      <vt:lpstr>10 марта 2023 Весенний концерт </vt:lpstr>
      <vt:lpstr>Презентация PowerPoint</vt:lpstr>
      <vt:lpstr>13 апреля 2023 Пасхальное поздравление </vt:lpstr>
      <vt:lpstr>12 мая 2023 День Победы </vt:lpstr>
      <vt:lpstr>20 октября 2023 акция «Белая трость» </vt:lpstr>
      <vt:lpstr>11 января 2023 «Старый новый год в музее» </vt:lpstr>
      <vt:lpstr>27 февраля 2024 праздничное поздравление ко Дню защитника Отечества </vt:lpstr>
      <vt:lpstr>15 мая 2024 концерт «Светлый день мая» </vt:lpstr>
      <vt:lpstr>20 июня 2024 ДЕНЬ ПАМЯТИ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UserXX</dc:creator>
  <cp:lastModifiedBy>User</cp:lastModifiedBy>
  <cp:revision>8</cp:revision>
  <dcterms:created xsi:type="dcterms:W3CDTF">2025-01-21T15:50:02Z</dcterms:created>
  <dcterms:modified xsi:type="dcterms:W3CDTF">2025-01-23T03:39:50Z</dcterms:modified>
</cp:coreProperties>
</file>