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1" r:id="rId3"/>
  </p:sldMasterIdLst>
  <p:sldIdLst>
    <p:sldId id="263" r:id="rId4"/>
    <p:sldId id="264" r:id="rId5"/>
    <p:sldId id="265" r:id="rId6"/>
    <p:sldId id="266" r:id="rId7"/>
    <p:sldId id="256" r:id="rId8"/>
    <p:sldId id="257" r:id="rId9"/>
    <p:sldId id="258" r:id="rId10"/>
    <p:sldId id="259" r:id="rId11"/>
    <p:sldId id="260" r:id="rId12"/>
    <p:sldId id="261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wmf"/><Relationship Id="rId16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9.png"/><Relationship Id="rId16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20.png"/><Relationship Id="rId1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22.png"/><Relationship Id="rId14" Type="http://schemas.openxmlformats.org/officeDocument/2006/relationships/image" Target="../media/image16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22.png"/><Relationship Id="rId14" Type="http://schemas.openxmlformats.org/officeDocument/2006/relationships/image" Target="../media/image16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openxmlformats.org/officeDocument/2006/relationships/image" Target="../media/image2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22.png"/><Relationship Id="rId14" Type="http://schemas.openxmlformats.org/officeDocument/2006/relationships/image" Target="../media/image16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2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26.png"/><Relationship Id="rId14" Type="http://schemas.openxmlformats.org/officeDocument/2006/relationships/image" Target="../media/image1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5244" y="1801368"/>
            <a:ext cx="6858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259" y="4566542"/>
            <a:ext cx="432148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9213" y="3112387"/>
            <a:ext cx="511700" cy="707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8442" y="617943"/>
            <a:ext cx="378619" cy="5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267543" y="4847927"/>
            <a:ext cx="930391" cy="9206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3244" y="144369"/>
            <a:ext cx="407194" cy="523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1906" y="5334196"/>
            <a:ext cx="464288" cy="7857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0026" y="793708"/>
            <a:ext cx="378329" cy="573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3526" y="3237635"/>
            <a:ext cx="379377" cy="5278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2659" y="3532355"/>
            <a:ext cx="1378496" cy="13476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818" y="1849821"/>
            <a:ext cx="456427" cy="6925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8780" y="2012026"/>
            <a:ext cx="535781" cy="752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205" y="5066319"/>
            <a:ext cx="778517" cy="7071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329" y="272247"/>
            <a:ext cx="1395123" cy="1311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1907" y="842568"/>
            <a:ext cx="432367" cy="5496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3014" y="422757"/>
            <a:ext cx="1022888" cy="480937"/>
          </a:xfrm>
          <a:prstGeom prst="rect">
            <a:avLst/>
          </a:prstGeom>
        </p:spPr>
      </p:pic>
      <p:pic>
        <p:nvPicPr>
          <p:cNvPr id="30" name="Рисунок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456" y="3034817"/>
            <a:ext cx="2393739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6653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42277" y="1535331"/>
            <a:ext cx="5532671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950909" y="4199767"/>
            <a:ext cx="2531405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950909" y="4861232"/>
            <a:ext cx="2531405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950910" y="5522697"/>
            <a:ext cx="2531405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967" y="3159355"/>
            <a:ext cx="1670787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9897" y="3327683"/>
            <a:ext cx="442562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9809" y="847813"/>
            <a:ext cx="272118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67404">
            <a:off x="7942547" y="3097526"/>
            <a:ext cx="387729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3080" y="397621"/>
            <a:ext cx="286898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07668" y="816747"/>
            <a:ext cx="353089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7907" y="816747"/>
            <a:ext cx="25137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9983" y="2586265"/>
            <a:ext cx="263887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5800" y="1360529"/>
            <a:ext cx="1111016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972" y="1828895"/>
            <a:ext cx="429814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4066" y="2714619"/>
            <a:ext cx="312254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0624" y="5129123"/>
            <a:ext cx="781835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972" y="267395"/>
            <a:ext cx="123447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91382" y="287281"/>
            <a:ext cx="416471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1685" y="393675"/>
            <a:ext cx="1357313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1611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42277" y="1535331"/>
            <a:ext cx="429874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950909" y="4199767"/>
            <a:ext cx="2531405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950909" y="4861232"/>
            <a:ext cx="2531405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950910" y="5522697"/>
            <a:ext cx="2531405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4818" y="3029195"/>
            <a:ext cx="648367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9809" y="847813"/>
            <a:ext cx="272118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67404">
            <a:off x="7826982" y="2978991"/>
            <a:ext cx="479021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5880" y="574535"/>
            <a:ext cx="286898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21148" y="670329"/>
            <a:ext cx="439609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8877" y="918926"/>
            <a:ext cx="306476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7917" y="2352593"/>
            <a:ext cx="3756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5862" y="1106414"/>
            <a:ext cx="1370955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972" y="1828895"/>
            <a:ext cx="429814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4146" y="2875167"/>
            <a:ext cx="312254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0624" y="5129123"/>
            <a:ext cx="781835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972" y="267395"/>
            <a:ext cx="123447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91382" y="287281"/>
            <a:ext cx="416471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5727" y="351241"/>
            <a:ext cx="1357313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878" y="3159355"/>
            <a:ext cx="1796954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4965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42277" y="1535331"/>
            <a:ext cx="429874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950909" y="4199767"/>
            <a:ext cx="2531405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950909" y="4861232"/>
            <a:ext cx="2531405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950910" y="5522697"/>
            <a:ext cx="2531405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4818" y="3029195"/>
            <a:ext cx="648367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9809" y="847813"/>
            <a:ext cx="272118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67404">
            <a:off x="7826982" y="2978991"/>
            <a:ext cx="479021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5880" y="574535"/>
            <a:ext cx="286898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21148" y="670329"/>
            <a:ext cx="439609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8877" y="918926"/>
            <a:ext cx="306476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7917" y="2352593"/>
            <a:ext cx="3756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5862" y="1106414"/>
            <a:ext cx="1370955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972" y="1828895"/>
            <a:ext cx="429814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4146" y="2875167"/>
            <a:ext cx="312254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0624" y="5129123"/>
            <a:ext cx="781835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972" y="267395"/>
            <a:ext cx="123447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91382" y="287281"/>
            <a:ext cx="416471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236" y="468240"/>
            <a:ext cx="1357313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881" y="3273631"/>
            <a:ext cx="1935429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9116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42277" y="1535331"/>
            <a:ext cx="429874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950909" y="4199767"/>
            <a:ext cx="2531405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950909" y="4861232"/>
            <a:ext cx="2531405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950910" y="5522697"/>
            <a:ext cx="2531405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4818" y="3029195"/>
            <a:ext cx="648367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9809" y="847813"/>
            <a:ext cx="272118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67404">
            <a:off x="7826982" y="2978991"/>
            <a:ext cx="479021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5880" y="574535"/>
            <a:ext cx="286898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21148" y="670329"/>
            <a:ext cx="439609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8877" y="918926"/>
            <a:ext cx="306476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7917" y="2352593"/>
            <a:ext cx="3756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5862" y="1106414"/>
            <a:ext cx="1370955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972" y="1828895"/>
            <a:ext cx="429814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4146" y="2875167"/>
            <a:ext cx="312254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0624" y="5129123"/>
            <a:ext cx="781835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972" y="267395"/>
            <a:ext cx="123447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91382" y="287281"/>
            <a:ext cx="416471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7719" y="415011"/>
            <a:ext cx="1357313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407" y="3172245"/>
            <a:ext cx="20720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537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60188" y="2131232"/>
            <a:ext cx="4120488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FF696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4571" y="3638174"/>
            <a:ext cx="522145" cy="721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9809" y="847813"/>
            <a:ext cx="272118" cy="4107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67404">
            <a:off x="7826982" y="2978991"/>
            <a:ext cx="479021" cy="842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73123" y="444775"/>
            <a:ext cx="286898" cy="3691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3514" y="5679299"/>
            <a:ext cx="439609" cy="743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9980" y="444775"/>
            <a:ext cx="306476" cy="4643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2632" y="3638174"/>
            <a:ext cx="375601" cy="5225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773555">
            <a:off x="7152522" y="4666581"/>
            <a:ext cx="1827940" cy="100518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972" y="1828895"/>
            <a:ext cx="429814" cy="652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8503" y="2481025"/>
            <a:ext cx="312254" cy="4385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0624" y="5129123"/>
            <a:ext cx="781835" cy="7101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972" y="267395"/>
            <a:ext cx="1234471" cy="11608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0022" y="1226189"/>
            <a:ext cx="416471" cy="529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830" y="3213240"/>
            <a:ext cx="2622930" cy="3175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7719" y="415011"/>
            <a:ext cx="1357313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4467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13945" y="1031437"/>
            <a:ext cx="3629259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204419" y="1032932"/>
            <a:ext cx="2531405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204419" y="2497135"/>
            <a:ext cx="2531405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179527" y="3962833"/>
            <a:ext cx="2556298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8791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://cdn.xl.thumbs.canstockphoto.com/canstock8696699.jp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://cdn.xl.thumbs.canstockphoto.com/canstock8696699.jp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mages.clipartpanda.com/environment-clipart-earth-plan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2000" y="4333069"/>
            <a:ext cx="2155931" cy="215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s://cdn.vectorstock.com/i/thumbs/39,21/curled-corners-vector-1339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cdn.vectorstock.com/i/thumbs/39,21/curled-corners-vector-1339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clipartist.net/social/clipartist.net/E/eco_image-999px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1760" y="369000"/>
            <a:ext cx="1528908" cy="152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28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30.pn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2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schoolhous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" y="-1"/>
            <a:ext cx="9143997" cy="68579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93" r:id="rId9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t="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2000" y="189000"/>
            <a:ext cx="8820000" cy="6480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5614" y="264840"/>
            <a:ext cx="8672772" cy="632832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06000" y="333000"/>
            <a:ext cx="8532000" cy="6192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clipartist.net/social/clipartist.net/E/eco_image-999px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2000" y="3816048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ages.clipartpanda.com/environment-clipart-earth-plant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82166" y="3816048"/>
            <a:ext cx="2708953" cy="270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6662880"/>
            <a:ext cx="6880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kern="1200" dirty="0" smtClean="0">
                <a:solidFill>
                  <a:srgbClr val="00B050"/>
                </a:solidFill>
                <a:effectLst/>
                <a:latin typeface="Adine Kirnberg" pitchFamily="2" charset="0"/>
                <a:ea typeface="+mn-ea"/>
                <a:cs typeface="+mn-cs"/>
              </a:rPr>
              <a:t>© </a:t>
            </a:r>
            <a:r>
              <a:rPr lang="en-US" sz="1000" b="1" kern="1200" dirty="0" err="1" smtClean="0">
                <a:solidFill>
                  <a:srgbClr val="00B050"/>
                </a:solidFill>
                <a:effectLst/>
                <a:latin typeface="Adine Kirnberg" pitchFamily="2" charset="0"/>
                <a:ea typeface="+mn-ea"/>
                <a:cs typeface="+mn-cs"/>
              </a:rPr>
              <a:t>FokinaLidia</a:t>
            </a:r>
            <a:endParaRPr lang="ru-RU" sz="1000" b="1" kern="1200" dirty="0">
              <a:solidFill>
                <a:srgbClr val="00B050"/>
              </a:solidFill>
              <a:effectLst/>
              <a:latin typeface="Adine Kirnberg" pitchFamily="2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395536" y="404664"/>
            <a:ext cx="8532440" cy="1580728"/>
          </a:xfrm>
          <a:prstGeom prst="rect">
            <a:avLst/>
          </a:prstGeom>
        </p:spPr>
        <p:txBody>
          <a:bodyPr/>
          <a:lstStyle/>
          <a:p>
            <a:r>
              <a:rPr lang="ru-RU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6600"/>
                </a:solidFill>
              </a:rPr>
              <a:t>Презентация  развивающей предметно –пространственной среды группы среднего возраста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DSC_06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492896"/>
            <a:ext cx="4499992" cy="2992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131840" y="5733256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Парфенова Л.А., воспитатель</a:t>
            </a:r>
          </a:p>
          <a:p>
            <a:r>
              <a:rPr lang="ru-RU" b="1" dirty="0" smtClean="0"/>
              <a:t> МБДОУ «Детский сад № 20»</a:t>
            </a:r>
            <a:endParaRPr lang="ru-RU" b="1" dirty="0"/>
          </a:p>
        </p:txBody>
      </p:sp>
      <p:pic>
        <p:nvPicPr>
          <p:cNvPr id="6" name="Рисунок 5" descr="1495988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564904"/>
            <a:ext cx="1752600" cy="18018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6600"/>
                </a:solidFill>
              </a:rPr>
              <a:t>3 зона – активная</a:t>
            </a:r>
            <a:endParaRPr lang="ru-RU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0066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DSC_066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-349027" y="2157339"/>
            <a:ext cx="4873502" cy="3240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DSC_065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851920" y="1268760"/>
            <a:ext cx="4824536" cy="3168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DSC_06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3933056"/>
            <a:ext cx="3813899" cy="2535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bp.blogspot.com/-ety3ZbQv7eY/UFlYXaw_q4I/AAAAAAAAAM0/q7174fjodks/s1600/smajlik-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776" y="548680"/>
            <a:ext cx="3816424" cy="304866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15816" y="3861048"/>
            <a:ext cx="3677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Спасибо за внимание!</a:t>
            </a:r>
            <a:endParaRPr lang="ru-RU" sz="2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5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4896036" cy="3264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547664" y="404664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Развивающая среда – до…</a:t>
            </a:r>
            <a:endParaRPr lang="ru-RU" sz="24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4" name="Рисунок 3" descr="IMG_02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852936"/>
            <a:ext cx="4248473" cy="3358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5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4896036" cy="3264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547664" y="404664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Развивающая среда – до…</a:t>
            </a:r>
            <a:endParaRPr lang="ru-RU" sz="24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4" name="Рисунок 3" descr="IMG_02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996952"/>
            <a:ext cx="4248473" cy="3186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otFou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620688"/>
            <a:ext cx="4608512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006600"/>
                </a:solidFill>
              </a:rPr>
              <a:t>1 зона – рабочая (деловая)</a:t>
            </a:r>
            <a:endParaRPr lang="ru-RU" b="1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0066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DSC_026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4040188" cy="2686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IMG_176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052736"/>
            <a:ext cx="4041775" cy="2694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DSC_06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1" y="3787744"/>
            <a:ext cx="4032448" cy="26811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6600"/>
                </a:solidFill>
              </a:rPr>
              <a:t>1 зона – рабочая (деловая)</a:t>
            </a:r>
            <a:endParaRPr lang="ru-RU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0066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DSC_026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4040188" cy="2686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 descr="IMG_16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052736"/>
            <a:ext cx="4247964" cy="2831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Содержимое 7" descr="DSC_06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3789040"/>
            <a:ext cx="4041775" cy="268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006600"/>
                </a:solidFill>
              </a:rPr>
              <a:t>1 зона – рабочая (деловая)</a:t>
            </a:r>
            <a:endParaRPr lang="ru-RU" b="1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0066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DSC_063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4040188" cy="2686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DSC_063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052736"/>
            <a:ext cx="4041775" cy="2687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DSC_06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356992"/>
            <a:ext cx="4499992" cy="2992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6600"/>
                </a:solidFill>
              </a:rPr>
              <a:t>2 зона – спокойная</a:t>
            </a:r>
            <a:endParaRPr lang="ru-RU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0066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DSC_027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4040188" cy="2686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DSC_065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196752"/>
            <a:ext cx="4041775" cy="268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DSC_06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154523">
            <a:off x="3483177" y="3947467"/>
            <a:ext cx="2741795" cy="1823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6600"/>
                </a:solidFill>
              </a:rPr>
              <a:t>3 зона – активная</a:t>
            </a:r>
            <a:endParaRPr lang="ru-RU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0066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DSC_065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1700808"/>
            <a:ext cx="4040188" cy="2686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DSC_065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99992" y="1124744"/>
            <a:ext cx="4041775" cy="268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DSC_02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3645024"/>
            <a:ext cx="3995936" cy="2656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ug2009-201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ids Zon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2" id="{69433D8B-8606-4ADE-9BA3-CD2F4BDFBA5D}" vid="{297C542E-FF64-4EC1-ADFD-FD10CBAE33E0}"/>
    </a:ext>
  </a:extLst>
</a:theme>
</file>

<file path=ppt/theme/theme3.xml><?xml version="1.0" encoding="utf-8"?>
<a:theme xmlns:a="http://schemas.openxmlformats.org/drawingml/2006/main" name="Фокина Л. П. Шаблон презентации-2">
  <a:themeElements>
    <a:clrScheme name="Другая 4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50"/>
      </a:hlink>
      <a:folHlink>
        <a:srgbClr val="00B05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Microsoft Office PowerPoint</Template>
  <TotalTime>57</TotalTime>
  <Words>68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Aug2009-2010</vt:lpstr>
      <vt:lpstr>2_Тема1</vt:lpstr>
      <vt:lpstr>Фокина Л. П. Шаблон презентации-2</vt:lpstr>
      <vt:lpstr>Презентация  развивающей предметно –пространственной среды группы среднего возраста  </vt:lpstr>
      <vt:lpstr>Слайд 2</vt:lpstr>
      <vt:lpstr>Слайд 3</vt:lpstr>
      <vt:lpstr>Слайд 4</vt:lpstr>
      <vt:lpstr>1 зона – рабочая (деловая)</vt:lpstr>
      <vt:lpstr>1 зона – рабочая (деловая)</vt:lpstr>
      <vt:lpstr>1 зона – рабочая (деловая)</vt:lpstr>
      <vt:lpstr>2 зона – спокойная</vt:lpstr>
      <vt:lpstr>3 зона – активная</vt:lpstr>
      <vt:lpstr>3 зона – активная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зона – рабочая (деловая)</dc:title>
  <dc:creator>Катя</dc:creator>
  <cp:lastModifiedBy>User</cp:lastModifiedBy>
  <cp:revision>8</cp:revision>
  <dcterms:created xsi:type="dcterms:W3CDTF">2017-12-04T08:54:27Z</dcterms:created>
  <dcterms:modified xsi:type="dcterms:W3CDTF">2017-12-05T11:27:11Z</dcterms:modified>
</cp:coreProperties>
</file>