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9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ln w="38100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Любимая, Весна!</a:t>
            </a:r>
            <a:endParaRPr lang="ru-RU" dirty="0">
              <a:ln w="38100">
                <a:solidFill>
                  <a:srgbClr val="FFFF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857892"/>
            <a:ext cx="6343672" cy="495288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подготовила: О.А. Альшевская  учитель – логопед первой категории  МБДОУ « Детский сад №20»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охов Александ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29" y="2071775"/>
            <a:ext cx="3777271" cy="2928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ласково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86808" cy="519749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Ветка – веточка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Ручей –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Солнце –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Луч –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Трава –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Облако –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Цветок –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Птица -</a:t>
            </a:r>
          </a:p>
          <a:p>
            <a:endParaRPr lang="ru-RU" dirty="0"/>
          </a:p>
        </p:txBody>
      </p:sp>
      <p:pic>
        <p:nvPicPr>
          <p:cNvPr id="10" name="Рисунок 9" descr="808760e9cb775056a10586e1d1e95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928670"/>
            <a:ext cx="2438405" cy="17465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 Какая?, Какое? Какой?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043890" cy="5197493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Весна (какая?) – долгожданная, ранняя. Поздняя, красивая, цветущая, пахнущая, дождливая, теплая, сырая, жаркая, праздничная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итд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Солнышко ( какое?) –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 ( какой?) -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Сосчитай</a:t>
            </a:r>
            <a:endParaRPr lang="ru-RU" dirty="0"/>
          </a:p>
        </p:txBody>
      </p:sp>
      <p:pic>
        <p:nvPicPr>
          <p:cNvPr id="4" name="Содержимое 3" descr="808760e9cb775056a10586e1d1e9507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1510666" cy="1082015"/>
          </a:xfrm>
        </p:spPr>
      </p:pic>
      <p:pic>
        <p:nvPicPr>
          <p:cNvPr id="5" name="Содержимое 3" descr="808760e9cb775056a10586e1d1e95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071546"/>
            <a:ext cx="1510666" cy="1082015"/>
          </a:xfrm>
          <a:prstGeom prst="rect">
            <a:avLst/>
          </a:prstGeom>
        </p:spPr>
      </p:pic>
      <p:pic>
        <p:nvPicPr>
          <p:cNvPr id="7" name="Содержимое 3" descr="808760e9cb775056a10586e1d1e95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071546"/>
            <a:ext cx="1510666" cy="1082015"/>
          </a:xfrm>
          <a:prstGeom prst="rect">
            <a:avLst/>
          </a:prstGeom>
        </p:spPr>
      </p:pic>
      <p:pic>
        <p:nvPicPr>
          <p:cNvPr id="8" name="Содержимое 3" descr="808760e9cb775056a10586e1d1e95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1510666" cy="1082015"/>
          </a:xfrm>
          <a:prstGeom prst="rect">
            <a:avLst/>
          </a:prstGeom>
        </p:spPr>
      </p:pic>
      <p:pic>
        <p:nvPicPr>
          <p:cNvPr id="9" name="Содержимое 3" descr="808760e9cb775056a10586e1d1e95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214422"/>
            <a:ext cx="1510666" cy="1082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2357430"/>
            <a:ext cx="8642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воробей, два воробья, три воробья, четыре воробья, пять воробьев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cicles-вектора-278601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496"/>
            <a:ext cx="7000924" cy="27371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что лишнее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6858048" cy="514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Составь рассказ по схеме</a:t>
            </a:r>
            <a:endParaRPr lang="ru-RU" dirty="0"/>
          </a:p>
        </p:txBody>
      </p:sp>
      <p:pic>
        <p:nvPicPr>
          <p:cNvPr id="8" name="Содержимое 7" descr="hello_html_m2186f3f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7494225" cy="5470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870079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соотрудничество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Отличной весны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808760e9cb775056a10586e1d1e95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438405" cy="1746508"/>
          </a:xfrm>
          <a:prstGeom prst="rect">
            <a:avLst/>
          </a:prstGeom>
        </p:spPr>
      </p:pic>
      <p:pic>
        <p:nvPicPr>
          <p:cNvPr id="5" name="Рисунок 4" descr="808760e9cb775056a10586e1d1e950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643446"/>
            <a:ext cx="2438405" cy="17465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5" y="500042"/>
            <a:ext cx="7620053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ikhotvorenie_ves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392909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ello_html_223132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214422"/>
            <a:ext cx="464346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175149" cy="613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67" y="226974"/>
            <a:ext cx="8079899" cy="605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>
            <a:no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Приметы весны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6004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ello_html_ab108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429132"/>
            <a:ext cx="2714644" cy="203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travnik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786058"/>
            <a:ext cx="266579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86050" y="1571612"/>
            <a:ext cx="175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Сосульки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143248"/>
            <a:ext cx="293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Первые проталины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929330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Первые цветы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226974"/>
            <a:ext cx="8460397" cy="6345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перепутал художник?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-11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320" y="1000109"/>
            <a:ext cx="7175017" cy="538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nelepic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7095561" cy="526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124</Words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Любимая, Весна!</vt:lpstr>
      <vt:lpstr>Слайд 2</vt:lpstr>
      <vt:lpstr>Слайд 3</vt:lpstr>
      <vt:lpstr>Слайд 4</vt:lpstr>
      <vt:lpstr>Слайд 5</vt:lpstr>
      <vt:lpstr>Приметы весны</vt:lpstr>
      <vt:lpstr>Слайд 7</vt:lpstr>
      <vt:lpstr>Что перепутал художник?</vt:lpstr>
      <vt:lpstr>Слайд 9</vt:lpstr>
      <vt:lpstr>Назови ласково</vt:lpstr>
      <vt:lpstr>Игра « Какая?, Какое? Какой?</vt:lpstr>
      <vt:lpstr>Сосчитай</vt:lpstr>
      <vt:lpstr>Найди что лишнее</vt:lpstr>
      <vt:lpstr>Составь рассказ по схеме</vt:lpstr>
      <vt:lpstr>Спасибо за соотрудничество! Отличной весны!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Любимая, Весна!</dc:title>
  <dc:creator>Ольга Альшевская</dc:creator>
  <cp:lastModifiedBy>асус</cp:lastModifiedBy>
  <cp:revision>6</cp:revision>
  <dcterms:created xsi:type="dcterms:W3CDTF">2021-03-17T11:46:35Z</dcterms:created>
  <dcterms:modified xsi:type="dcterms:W3CDTF">2021-03-17T16:30:44Z</dcterms:modified>
</cp:coreProperties>
</file>