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9" r:id="rId13"/>
    <p:sldId id="268" r:id="rId14"/>
    <p:sldId id="267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470025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dirty="0" smtClean="0">
                <a:ln w="38100">
                  <a:solidFill>
                    <a:srgbClr val="FFFF00"/>
                  </a:solidFill>
                </a:ln>
                <a:solidFill>
                  <a:srgbClr val="92D050"/>
                </a:solidFill>
              </a:rPr>
              <a:t>Любимая, Весна!</a:t>
            </a:r>
            <a:endParaRPr lang="ru-RU" dirty="0">
              <a:ln w="38100">
                <a:solidFill>
                  <a:srgbClr val="FFFF00"/>
                </a:solidFill>
              </a:ln>
              <a:solidFill>
                <a:srgbClr val="92D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5857892"/>
            <a:ext cx="6343672" cy="495288"/>
          </a:xfrm>
        </p:spPr>
        <p:txBody>
          <a:bodyPr>
            <a:normAutofit fontScale="85000" lnSpcReduction="20000"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 подготовила: О.А. Альшевская  учитель – логопед первой категории  МБДОУ « Детский сад №20»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охов Александ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729" y="2071775"/>
            <a:ext cx="3777271" cy="29288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Назови ласково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86808" cy="5197493"/>
          </a:xfrm>
        </p:spPr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Ветка – веточка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Ручей –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Солнце –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Луч –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Трава –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Облако –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Цветок –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Птица -</a:t>
            </a:r>
          </a:p>
          <a:p>
            <a:endParaRPr lang="ru-RU" dirty="0"/>
          </a:p>
        </p:txBody>
      </p:sp>
      <p:pic>
        <p:nvPicPr>
          <p:cNvPr id="10" name="Рисунок 9" descr="808760e9cb775056a10586e1d1e9507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928670"/>
            <a:ext cx="2438405" cy="174650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 « Какая?, Какое? Какой?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928670"/>
            <a:ext cx="8043890" cy="5197493"/>
          </a:xfrm>
        </p:spPr>
        <p:txBody>
          <a:bodyPr/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Весна (какая?) – долгожданная, ранняя. Поздняя, красивая, цветущая, пахнущая, дождливая, теплая, сырая, жаркая, праздничная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итд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..</a:t>
            </a:r>
          </a:p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Солнышко ( какое?) –</a:t>
            </a:r>
          </a:p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День  ( какой?) -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Сосчитай</a:t>
            </a:r>
            <a:endParaRPr lang="ru-RU" dirty="0"/>
          </a:p>
        </p:txBody>
      </p:sp>
      <p:pic>
        <p:nvPicPr>
          <p:cNvPr id="4" name="Содержимое 3" descr="808760e9cb775056a10586e1d1e9507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000108"/>
            <a:ext cx="1510666" cy="1082015"/>
          </a:xfrm>
        </p:spPr>
      </p:pic>
      <p:pic>
        <p:nvPicPr>
          <p:cNvPr id="5" name="Содержимое 3" descr="808760e9cb775056a10586e1d1e9507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071546"/>
            <a:ext cx="1510666" cy="1082015"/>
          </a:xfrm>
          <a:prstGeom prst="rect">
            <a:avLst/>
          </a:prstGeom>
        </p:spPr>
      </p:pic>
      <p:pic>
        <p:nvPicPr>
          <p:cNvPr id="7" name="Содержимое 3" descr="808760e9cb775056a10586e1d1e9507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1071546"/>
            <a:ext cx="1510666" cy="1082015"/>
          </a:xfrm>
          <a:prstGeom prst="rect">
            <a:avLst/>
          </a:prstGeom>
        </p:spPr>
      </p:pic>
      <p:pic>
        <p:nvPicPr>
          <p:cNvPr id="8" name="Содержимое 3" descr="808760e9cb775056a10586e1d1e9507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1142984"/>
            <a:ext cx="1510666" cy="1082015"/>
          </a:xfrm>
          <a:prstGeom prst="rect">
            <a:avLst/>
          </a:prstGeom>
        </p:spPr>
      </p:pic>
      <p:pic>
        <p:nvPicPr>
          <p:cNvPr id="9" name="Содержимое 3" descr="808760e9cb775056a10586e1d1e9507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1214422"/>
            <a:ext cx="1510666" cy="10820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4282" y="2357430"/>
            <a:ext cx="86426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Один воробей, два воробья, три воробья, четыре воробья, пять воробьев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icicles-вектора-278601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2857496"/>
            <a:ext cx="7000924" cy="273710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Найди что лишнее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000108"/>
            <a:ext cx="6858048" cy="5143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Составь рассказ по схеме</a:t>
            </a:r>
            <a:endParaRPr lang="ru-RU" dirty="0"/>
          </a:p>
        </p:txBody>
      </p:sp>
      <p:pic>
        <p:nvPicPr>
          <p:cNvPr id="8" name="Содержимое 7" descr="hello_html_m2186f3f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000108"/>
            <a:ext cx="7494225" cy="5470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029604" cy="1870079"/>
          </a:xfrm>
        </p:spPr>
        <p:txBody>
          <a:bodyPr>
            <a:prstTxWarp prst="textWave2">
              <a:avLst/>
            </a:prstTxWarp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соотрудничество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Отличной весны</a:t>
            </a:r>
            <a:r>
              <a:rPr lang="ru-RU" b="1" dirty="0" smtClean="0">
                <a:solidFill>
                  <a:srgbClr val="0070C0"/>
                </a:solidFill>
              </a:rPr>
              <a:t>!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808760e9cb775056a10586e1d1e9507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57166"/>
            <a:ext cx="2438405" cy="1746508"/>
          </a:xfrm>
          <a:prstGeom prst="rect">
            <a:avLst/>
          </a:prstGeom>
        </p:spPr>
      </p:pic>
      <p:pic>
        <p:nvPicPr>
          <p:cNvPr id="5" name="Рисунок 4" descr="808760e9cb775056a10586e1d1e9507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4643446"/>
            <a:ext cx="2438405" cy="174650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5" y="500042"/>
            <a:ext cx="7620053" cy="5715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tikhotvorenie_vesn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357166"/>
            <a:ext cx="3929090" cy="5572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ello_html_223132f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1214422"/>
            <a:ext cx="4643469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1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8175149" cy="6131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067" y="226974"/>
            <a:ext cx="8079899" cy="6059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654032"/>
          </a:xfrm>
        </p:spPr>
        <p:txBody>
          <a:bodyPr>
            <a:noAutofit/>
          </a:bodyPr>
          <a:lstStyle/>
          <a:p>
            <a:r>
              <a:rPr lang="ru-RU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Приметы весны</a:t>
            </a:r>
            <a:endParaRPr lang="ru-RU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160046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14422"/>
            <a:ext cx="24384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ello_html_ab108e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4429132"/>
            <a:ext cx="2714644" cy="2033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travniko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74" y="2786058"/>
            <a:ext cx="2665793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786050" y="1571612"/>
            <a:ext cx="1753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Сосульки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0694" y="3143248"/>
            <a:ext cx="2931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Первые проталины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0694" y="5929330"/>
            <a:ext cx="2223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Первые цветы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315" y="226974"/>
            <a:ext cx="8460397" cy="6345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72547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Что перепутал художник?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-11-768x5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320" y="1000109"/>
            <a:ext cx="7175017" cy="5381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-nelepic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857232"/>
            <a:ext cx="7095561" cy="5264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124</Words>
  <PresentationFormat>Экран (4:3)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Любимая, Весна!</vt:lpstr>
      <vt:lpstr>Слайд 2</vt:lpstr>
      <vt:lpstr>Слайд 3</vt:lpstr>
      <vt:lpstr>Слайд 4</vt:lpstr>
      <vt:lpstr>Слайд 5</vt:lpstr>
      <vt:lpstr>Приметы весны</vt:lpstr>
      <vt:lpstr>Слайд 7</vt:lpstr>
      <vt:lpstr>Что перепутал художник?</vt:lpstr>
      <vt:lpstr>Слайд 9</vt:lpstr>
      <vt:lpstr>Назови ласково</vt:lpstr>
      <vt:lpstr>Игра « Какая?, Какое? Какой?</vt:lpstr>
      <vt:lpstr>Сосчитай</vt:lpstr>
      <vt:lpstr>Найди что лишнее</vt:lpstr>
      <vt:lpstr>Составь рассказ по схеме</vt:lpstr>
      <vt:lpstr>Спасибо за соотрудничество! Отличной весны!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Любимая, Весна!</dc:title>
  <dc:creator>Ольга Альшевская</dc:creator>
  <cp:lastModifiedBy>асус</cp:lastModifiedBy>
  <cp:revision>6</cp:revision>
  <dcterms:created xsi:type="dcterms:W3CDTF">2021-03-17T11:46:35Z</dcterms:created>
  <dcterms:modified xsi:type="dcterms:W3CDTF">2021-03-17T16:30:44Z</dcterms:modified>
</cp:coreProperties>
</file>