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1" r:id="rId3"/>
    <p:sldId id="257" r:id="rId4"/>
    <p:sldId id="258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7" autoAdjust="0"/>
    <p:restoredTop sz="94660"/>
  </p:normalViewPr>
  <p:slideViewPr>
    <p:cSldViewPr snapToGrid="0">
      <p:cViewPr>
        <p:scale>
          <a:sx n="50" d="100"/>
          <a:sy n="50" d="100"/>
        </p:scale>
        <p:origin x="-624" y="-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C7A0D-F01A-42A7-A519-F017C1DB5841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D88A6-75FE-4873-B2D7-2653EB803E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183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C7A0D-F01A-42A7-A519-F017C1DB5841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D88A6-75FE-4873-B2D7-2653EB803E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334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C7A0D-F01A-42A7-A519-F017C1DB5841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D88A6-75FE-4873-B2D7-2653EB803E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219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C7A0D-F01A-42A7-A519-F017C1DB5841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D88A6-75FE-4873-B2D7-2653EB803E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024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C7A0D-F01A-42A7-A519-F017C1DB5841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D88A6-75FE-4873-B2D7-2653EB803E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306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C7A0D-F01A-42A7-A519-F017C1DB5841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D88A6-75FE-4873-B2D7-2653EB803E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174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C7A0D-F01A-42A7-A519-F017C1DB5841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D88A6-75FE-4873-B2D7-2653EB803E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6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C7A0D-F01A-42A7-A519-F017C1DB5841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D88A6-75FE-4873-B2D7-2653EB803E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054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C7A0D-F01A-42A7-A519-F017C1DB5841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D88A6-75FE-4873-B2D7-2653EB803E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085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C7A0D-F01A-42A7-A519-F017C1DB5841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D88A6-75FE-4873-B2D7-2653EB803E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943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C7A0D-F01A-42A7-A519-F017C1DB5841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D88A6-75FE-4873-B2D7-2653EB803E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936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microsoft.com/office/2007/relationships/hdphoto" Target="../media/hdphoto3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674219" y="-2872652"/>
            <a:ext cx="6843562" cy="1258886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6" cstate="email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662952">
            <a:off x="10891" y="-62270"/>
            <a:ext cx="4586607" cy="108456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C7A0D-F01A-42A7-A519-F017C1DB5841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1589" y="4943728"/>
            <a:ext cx="2900412" cy="191427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D88A6-75FE-4873-B2D7-2653EB803EE5}" type="slidenum">
              <a:rPr lang="ru-RU" smtClean="0"/>
              <a:t>‹#›</a:t>
            </a:fld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9" cstate="email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870464">
            <a:off x="1267205" y="5679650"/>
            <a:ext cx="677476" cy="58431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9" cstate="email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870464">
            <a:off x="325423" y="5060945"/>
            <a:ext cx="677476" cy="58431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9" cstate="email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870464">
            <a:off x="2355642" y="6218109"/>
            <a:ext cx="677476" cy="58431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9" cstate="email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870464">
            <a:off x="10403054" y="27823"/>
            <a:ext cx="677476" cy="58431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9" cstate="email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870464">
            <a:off x="11372215" y="533115"/>
            <a:ext cx="677476" cy="58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552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90600" y="1350963"/>
            <a:ext cx="10363200" cy="2387600"/>
          </a:xfrm>
        </p:spPr>
        <p:txBody>
          <a:bodyPr>
            <a:noAutofit/>
          </a:bodyPr>
          <a:lstStyle/>
          <a:p>
            <a:r>
              <a:rPr lang="ru-RU" sz="8800" b="1" dirty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13500000" scaled="1"/>
                  <a:tileRect/>
                </a:gradFill>
                <a:latin typeface="Calligraph" panose="040B0500000000000000" pitchFamily="82" charset="0"/>
              </a:rPr>
              <a:t>Весна в картинах русских художников</a:t>
            </a:r>
            <a:endParaRPr lang="ru-RU" sz="8800" b="1" dirty="0">
              <a:ln w="22225">
                <a:solidFill>
                  <a:srgbClr val="FF0000"/>
                </a:solidFill>
                <a:prstDash val="solid"/>
              </a:ln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13500000" scaled="1"/>
                <a:tileRect/>
              </a:gradFill>
              <a:latin typeface="Calligraph" panose="040B0500000000000000" pitchFamily="8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6101" y1="15517" x2="16520" y2="4138"/>
                        <a14:foregroundMark x1="19273" y1="8448" x2="19273" y2="8448"/>
                        <a14:foregroundMark x1="24229" y1="3621" x2="24229" y2="3621"/>
                        <a14:foregroundMark x1="15419" y1="7759" x2="15419" y2="7759"/>
                        <a14:foregroundMark x1="20374" y1="17414" x2="20374" y2="174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43990" y="3200400"/>
            <a:ext cx="5305372" cy="338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4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1238250"/>
            <a:ext cx="3070117" cy="76835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Исаак Левитан </a:t>
            </a:r>
            <a:r>
              <a:rPr lang="ru-RU" b="1" dirty="0"/>
              <a:t>"Март</a:t>
            </a:r>
            <a:r>
              <a:rPr lang="ru-RU" b="1" dirty="0" smtClean="0"/>
              <a:t>"</a:t>
            </a:r>
            <a:endParaRPr lang="ru-RU" dirty="0"/>
          </a:p>
        </p:txBody>
      </p:sp>
      <p:pic>
        <p:nvPicPr>
          <p:cNvPr id="5" name="Объект 4" descr="&lt;strong&gt;Март&lt;/strong&gt; (&lt;strong&gt;картина Левитана&lt;/strong&gt;) — Википедия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1" y="162716"/>
            <a:ext cx="7934792" cy="650478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73905" y="2038350"/>
            <a:ext cx="3401062" cy="4026746"/>
          </a:xfrm>
        </p:spPr>
        <p:txBody>
          <a:bodyPr>
            <a:noAutofit/>
          </a:bodyPr>
          <a:lstStyle/>
          <a:p>
            <a:r>
              <a:rPr lang="ru-RU" sz="1800" dirty="0">
                <a:latin typeface="+mj-lt"/>
              </a:rPr>
              <a:t>Природа нежится в тёплых солнечных лучах. Слева перед нами предстаёт лес, ожидающий весну. Картина здесь разительно отличается. Хвойная зелень отбрасывает тёмные тени. Очевидно, что в лесу царит зимний холод, краски мрачные и тёмные. Солнечные мартовские лучи ещё не успели обогреть хмурые сине-зелёные ели, а так хочется, чтобы солнце ярко-золотым светом озарило их насупившиеся кроны! Скоро это произойдёт, ведь на дворе - март!</a:t>
            </a:r>
          </a:p>
        </p:txBody>
      </p:sp>
    </p:spTree>
    <p:extLst>
      <p:ext uri="{BB962C8B-B14F-4D97-AF65-F5344CB8AC3E}">
        <p14:creationId xmlns:p14="http://schemas.microsoft.com/office/powerpoint/2010/main" val="362657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2100" y="1009649"/>
            <a:ext cx="3676650" cy="4792133"/>
          </a:xfrm>
        </p:spPr>
        <p:txBody>
          <a:bodyPr>
            <a:normAutofit fontScale="90000"/>
          </a:bodyPr>
          <a:lstStyle/>
          <a:p>
            <a:r>
              <a:rPr lang="ru-RU" sz="2000" dirty="0"/>
              <a:t>Весна в картинах русских художников таит в себе нежность пробуждения природы от зимнего сна в ярких красках солнца, отражающегося в блеске тающего мартовского снега, в сочных красках тянущихся к солнцу травы, листьев и цветениях весенних пейзажей.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Картина художника-передвижника </a:t>
            </a:r>
            <a:r>
              <a:rPr lang="ru-RU" sz="2000" b="1" dirty="0"/>
              <a:t>Алексея </a:t>
            </a:r>
            <a:r>
              <a:rPr lang="ru-RU" sz="2000" b="1" dirty="0" err="1" smtClean="0"/>
              <a:t>Саврасова</a:t>
            </a:r>
            <a:r>
              <a:rPr lang="ru-RU" sz="2000" b="1" dirty="0" smtClean="0"/>
              <a:t> «Грачи прилетели»  </a:t>
            </a:r>
            <a:r>
              <a:rPr lang="ru-RU" sz="2000" dirty="0" smtClean="0"/>
              <a:t>стала </a:t>
            </a:r>
            <a:r>
              <a:rPr lang="ru-RU" sz="2000" dirty="0"/>
              <a:t>одной из ключевых в русской живописи. Эта картина - тихий гимн русской природе, весне, которая еще только начинается, весеннему настроению, которое только пробуждается в нас.</a:t>
            </a:r>
          </a:p>
        </p:txBody>
      </p:sp>
      <p:pic>
        <p:nvPicPr>
          <p:cNvPr id="4" name="Объект 3" descr="Original file ‎ (765 × 1,000 pixels, file size: 547 KB, MIME type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332" y="0"/>
            <a:ext cx="6199718" cy="6857999"/>
          </a:xfrm>
        </p:spPr>
      </p:pic>
    </p:spTree>
    <p:extLst>
      <p:ext uri="{BB962C8B-B14F-4D97-AF65-F5344CB8AC3E}">
        <p14:creationId xmlns:p14="http://schemas.microsoft.com/office/powerpoint/2010/main" val="71851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933450"/>
            <a:ext cx="3433156" cy="9067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/>
              <a:t>Исаак Левитан </a:t>
            </a:r>
            <a:br>
              <a:rPr lang="ru-RU" sz="2400" b="1" dirty="0" smtClean="0"/>
            </a:br>
            <a:r>
              <a:rPr lang="ru-RU" sz="2400" b="1" dirty="0" smtClean="0"/>
              <a:t>«Весна</a:t>
            </a:r>
            <a:r>
              <a:rPr lang="ru-RU" sz="2400" b="1" dirty="0"/>
              <a:t>. Большая </a:t>
            </a:r>
            <a:r>
              <a:rPr lang="ru-RU" sz="2400" b="1" dirty="0" smtClean="0"/>
              <a:t>вода».</a:t>
            </a:r>
            <a:endParaRPr lang="ru-RU" sz="2400" dirty="0"/>
          </a:p>
        </p:txBody>
      </p:sp>
      <p:pic>
        <p:nvPicPr>
          <p:cNvPr id="5" name="Объект 4" descr="... &lt;strong&gt;Левитан&lt;/strong&gt; . « &lt;strong&gt;Весна&lt;/strong&gt;. &lt;strong&gt;Большая&lt;/strong&gt; &lt;strong&gt;вода&lt;/strong&gt; ». 189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917" y="266700"/>
            <a:ext cx="7922534" cy="62484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935826"/>
            <a:ext cx="3470167" cy="4603403"/>
          </a:xfrm>
        </p:spPr>
        <p:txBody>
          <a:bodyPr>
            <a:noAutofit/>
          </a:bodyPr>
          <a:lstStyle/>
          <a:p>
            <a:r>
              <a:rPr lang="ru-RU" sz="1800" dirty="0">
                <a:latin typeface="+mj-lt"/>
              </a:rPr>
              <a:t>Исаак Левитан, великий русский художник-пейзажист, </a:t>
            </a:r>
            <a:r>
              <a:rPr lang="ru-RU" sz="1800" dirty="0" smtClean="0">
                <a:latin typeface="+mj-lt"/>
              </a:rPr>
              <a:t>назвал </a:t>
            </a:r>
            <a:r>
              <a:rPr lang="ru-RU" sz="1800" dirty="0">
                <a:latin typeface="+mj-lt"/>
              </a:rPr>
              <a:t>свою картину - "Большая вода". Она изображает весеннее половодье. Вода - </a:t>
            </a:r>
            <a:r>
              <a:rPr lang="ru-RU" sz="1800" dirty="0" err="1">
                <a:latin typeface="+mj-lt"/>
              </a:rPr>
              <a:t>разлившаяся</a:t>
            </a:r>
            <a:r>
              <a:rPr lang="ru-RU" sz="1800" dirty="0">
                <a:latin typeface="+mj-lt"/>
              </a:rPr>
              <a:t> река - занимает большую часть полотна. Она голубая, холодная, чистая, ровная, как зеркальная поверхность. В ней отражается чистое голубое небо, легкие облака и пока еще голые деревья - затопленная рекой рощица. Тонкие деревца выглядят беззащитно и трогательно. Среди них - почти обязательные для русского пейзажа деревья - березы. Подсвеченные солнцем, они кажутся розовыми.</a:t>
            </a:r>
          </a:p>
        </p:txBody>
      </p:sp>
    </p:spTree>
    <p:extLst>
      <p:ext uri="{BB962C8B-B14F-4D97-AF65-F5344CB8AC3E}">
        <p14:creationId xmlns:p14="http://schemas.microsoft.com/office/powerpoint/2010/main" val="392346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фиолет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mes New Roman/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атовое стекло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фиолет</Template>
  <TotalTime>128</TotalTime>
  <Words>215</Words>
  <Application>Microsoft Office PowerPoint</Application>
  <PresentationFormat>Произвольный</PresentationFormat>
  <Paragraphs>6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фиолет</vt:lpstr>
      <vt:lpstr>Весна в картинах русских художников</vt:lpstr>
      <vt:lpstr>Исаак Левитан "Март"</vt:lpstr>
      <vt:lpstr>Весна в картинах русских художников таит в себе нежность пробуждения природы от зимнего сна в ярких красках солнца, отражающегося в блеске тающего мартовского снега, в сочных красках тянущихся к солнцу травы, листьев и цветениях весенних пейзажей.  Картина художника-передвижника Алексея Саврасова «Грачи прилетели»  стала одной из ключевых в русской живописи. Эта картина - тихий гимн русской природе, весне, которая еще только начинается, весеннему настроению, которое только пробуждается в нас.</vt:lpstr>
      <vt:lpstr>Исаак Левитан  «Весна. Большая вода».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Весна в картинах русских художников</dc:title>
  <dc:creator>Пользователь</dc:creator>
  <cp:lastModifiedBy>Пользователь</cp:lastModifiedBy>
  <cp:revision>10</cp:revision>
  <dcterms:created xsi:type="dcterms:W3CDTF">2017-04-20T01:23:11Z</dcterms:created>
  <dcterms:modified xsi:type="dcterms:W3CDTF">2023-04-27T07:48:00Z</dcterms:modified>
</cp:coreProperties>
</file>