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1" d="100"/>
          <a:sy n="71" d="100"/>
        </p:scale>
        <p:origin x="-288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2926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4783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8205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3142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5861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654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0496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4846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7489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5097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4918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8B0CA-157F-4D7B-8368-43E1AB0E4D90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B54D1-5A83-42B1-970F-ACA793163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091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2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6.xml"/><Relationship Id="rId2" Type="http://schemas.openxmlformats.org/officeDocument/2006/relationships/slide" Target="slide2.xml"/><Relationship Id="rId16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4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184634" y="1009001"/>
            <a:ext cx="4761186" cy="476118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2" action="ppaction://hlinksldjump"/>
          </p:cNvPr>
          <p:cNvSpPr/>
          <p:nvPr/>
        </p:nvSpPr>
        <p:spPr>
          <a:xfrm>
            <a:off x="5275861" y="1014274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Прямоугольник 11">
            <a:hlinkClick r:id="rId3" action="ppaction://hlinksldjump"/>
          </p:cNvPr>
          <p:cNvSpPr/>
          <p:nvPr/>
        </p:nvSpPr>
        <p:spPr>
          <a:xfrm rot="1567120">
            <a:off x="6079404" y="1189711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Прямоугольник 12">
            <a:hlinkClick r:id="rId4" action="ppaction://hlinksldjump"/>
          </p:cNvPr>
          <p:cNvSpPr/>
          <p:nvPr/>
        </p:nvSpPr>
        <p:spPr>
          <a:xfrm rot="2794232">
            <a:off x="6758790" y="1650414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Прямоугольник 13">
            <a:hlinkClick r:id="rId5" action="ppaction://hlinksldjump"/>
          </p:cNvPr>
          <p:cNvSpPr/>
          <p:nvPr/>
        </p:nvSpPr>
        <p:spPr>
          <a:xfrm rot="3771635">
            <a:off x="7194412" y="2303672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Прямоугольник 14">
            <a:hlinkClick r:id="rId6" action="ppaction://hlinksldjump"/>
          </p:cNvPr>
          <p:cNvSpPr/>
          <p:nvPr/>
        </p:nvSpPr>
        <p:spPr>
          <a:xfrm rot="5400000">
            <a:off x="7338838" y="3100412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Прямоугольник 15">
            <a:hlinkClick r:id="rId7" action="ppaction://hlinksldjump"/>
          </p:cNvPr>
          <p:cNvSpPr/>
          <p:nvPr/>
        </p:nvSpPr>
        <p:spPr>
          <a:xfrm rot="6953946">
            <a:off x="7172505" y="3939473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Прямоугольник 16">
            <a:hlinkClick r:id="rId8" action="ppaction://hlinksldjump"/>
          </p:cNvPr>
          <p:cNvSpPr/>
          <p:nvPr/>
        </p:nvSpPr>
        <p:spPr>
          <a:xfrm rot="8155335">
            <a:off x="6688556" y="4595960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Прямоугольник 17">
            <a:hlinkClick r:id="rId9" action="ppaction://hlinksldjump"/>
          </p:cNvPr>
          <p:cNvSpPr/>
          <p:nvPr/>
        </p:nvSpPr>
        <p:spPr>
          <a:xfrm rot="9530495">
            <a:off x="6032107" y="5025490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2" name="Прямоугольник 21">
            <a:hlinkClick r:id="rId10" action="ppaction://hlinksldjump"/>
          </p:cNvPr>
          <p:cNvSpPr/>
          <p:nvPr/>
        </p:nvSpPr>
        <p:spPr>
          <a:xfrm rot="11031036">
            <a:off x="5232643" y="5158950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3" name="Прямоугольник 22">
            <a:hlinkClick r:id="rId11" action="ppaction://hlinksldjump"/>
          </p:cNvPr>
          <p:cNvSpPr/>
          <p:nvPr/>
        </p:nvSpPr>
        <p:spPr>
          <a:xfrm rot="12572577">
            <a:off x="4415359" y="4981405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4" name="Прямоугольник 23">
            <a:hlinkClick r:id="rId12" action="ppaction://hlinksldjump"/>
          </p:cNvPr>
          <p:cNvSpPr/>
          <p:nvPr/>
        </p:nvSpPr>
        <p:spPr>
          <a:xfrm rot="9116689">
            <a:off x="4412248" y="1193866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6" name="Прямоугольник 25">
            <a:hlinkClick r:id="rId11" action="ppaction://hlinksldjump"/>
          </p:cNvPr>
          <p:cNvSpPr/>
          <p:nvPr/>
        </p:nvSpPr>
        <p:spPr>
          <a:xfrm rot="13598477">
            <a:off x="3793255" y="4525795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7" name="Прямоугольник 26">
            <a:hlinkClick r:id="rId13" action="ppaction://hlinksldjump"/>
          </p:cNvPr>
          <p:cNvSpPr/>
          <p:nvPr/>
        </p:nvSpPr>
        <p:spPr>
          <a:xfrm rot="14836443">
            <a:off x="3359473" y="3877319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8" name="Прямоугольник 27">
            <a:hlinkClick r:id="rId14" action="ppaction://hlinksldjump"/>
          </p:cNvPr>
          <p:cNvSpPr/>
          <p:nvPr/>
        </p:nvSpPr>
        <p:spPr>
          <a:xfrm rot="5400000">
            <a:off x="3208147" y="3111985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29" name="Прямоугольник 28">
            <a:hlinkClick r:id="rId15" action="ppaction://hlinksldjump"/>
          </p:cNvPr>
          <p:cNvSpPr/>
          <p:nvPr/>
        </p:nvSpPr>
        <p:spPr>
          <a:xfrm rot="6548358">
            <a:off x="3337791" y="2375855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0" name="Прямоугольник 29">
            <a:hlinkClick r:id="rId16" action="ppaction://hlinksldjump"/>
          </p:cNvPr>
          <p:cNvSpPr/>
          <p:nvPr/>
        </p:nvSpPr>
        <p:spPr>
          <a:xfrm rot="7740102">
            <a:off x="3727810" y="1730976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5409114" y="1725690"/>
            <a:ext cx="252248" cy="3384000"/>
            <a:chOff x="745572" y="819807"/>
            <a:chExt cx="252248" cy="3384000"/>
          </a:xfrm>
        </p:grpSpPr>
        <p:cxnSp>
          <p:nvCxnSpPr>
            <p:cNvPr id="31" name="Прямая со стрелкой 30"/>
            <p:cNvCxnSpPr/>
            <p:nvPr/>
          </p:nvCxnSpPr>
          <p:spPr>
            <a:xfrm flipH="1">
              <a:off x="871696" y="819807"/>
              <a:ext cx="11173" cy="3384000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2" name="Прямоугольник 31"/>
            <p:cNvSpPr/>
            <p:nvPr/>
          </p:nvSpPr>
          <p:spPr>
            <a:xfrm>
              <a:off x="745572" y="2488407"/>
              <a:ext cx="252248" cy="1692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Овал 1"/>
          <p:cNvSpPr/>
          <p:nvPr/>
        </p:nvSpPr>
        <p:spPr>
          <a:xfrm>
            <a:off x="5294411" y="3212680"/>
            <a:ext cx="504000" cy="504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465407" y="200192"/>
            <a:ext cx="7858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«Мир театра»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7770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97780" y="528035"/>
            <a:ext cx="400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00477" y="5911249"/>
            <a:ext cx="5112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Антракт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11195" y="443261"/>
            <a:ext cx="6720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время между действиями спектакля, </a:t>
            </a:r>
          </a:p>
          <a:p>
            <a:pPr lvl="0"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зрители отдыхают?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48906" y="5003686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Acer\Desktop\scale_120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57860" y="1858580"/>
            <a:ext cx="5552861" cy="37204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26478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97780" y="528035"/>
            <a:ext cx="400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81499" y="5992271"/>
            <a:ext cx="5112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буфете»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34137" y="32791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можно перекусить в антракте?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Acer\Desktop\bc5346401_51023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1257" y="1148466"/>
            <a:ext cx="4956543" cy="3712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23883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97780" y="528035"/>
            <a:ext cx="400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1580" y="5992272"/>
            <a:ext cx="5112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«Сцена»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3195" y="43208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самое главное место в зрительном зале, на котором играется спектакль?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Acer\Desktop\scenateatra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3899" y="1607255"/>
            <a:ext cx="4958907" cy="40901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75307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97780" y="528035"/>
            <a:ext cx="400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454" y="5737628"/>
            <a:ext cx="5112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«Костюмер»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31789" y="524284"/>
            <a:ext cx="5683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89316" y="18980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48000" y="59412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Как называется профессия человека, который шьёт и изготавливает костюмы?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11266" name="Picture 2" descr="C:\Users\Acer\Desktop\108407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47379" y="1919227"/>
            <a:ext cx="5323000" cy="35555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78308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97780" y="528035"/>
            <a:ext cx="400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3707" y="6061719"/>
            <a:ext cx="5112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Режиссёр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92952" y="50232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Он спектаклем заправляет,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Назубок все сцены знает.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Учит он, как роль играть.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Как его, друзья, назвать?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12290" name="Picture 2" descr="C:\Users\Acer\Desktop\43904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26658" y="2230779"/>
            <a:ext cx="5023562" cy="3371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26187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97780" y="528035"/>
            <a:ext cx="400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42601" y="5668181"/>
            <a:ext cx="5112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«Звукорежиссёр»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92723" y="1160890"/>
            <a:ext cx="4677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отвечает за звук в театре?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Acer\Desktop\pexels-phot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77589" y="2065820"/>
            <a:ext cx="5119170" cy="3424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22533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31029" y="4765356"/>
            <a:ext cx="5112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Апплодисменты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38987" y="709479"/>
            <a:ext cx="5171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звучит в конце представления?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C:\Users\Acer\Desktop\0024-026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3898" y="1383840"/>
            <a:ext cx="4953965" cy="3305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4393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97780" y="528035"/>
            <a:ext cx="400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16346" y="5382140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«Театр»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hlinkClick r:id="rId2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50213" y="501134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99946" y="68472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Там есть сцена и кулисы, и актёры, и актрисы,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Есть афиша и антракт, декорации, аншлаг.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И, конечно же, премьера!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Догадались вы, наверно, что это. 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1" name="Picture 2" descr="C:\Users\Acer\Desktop\0f3978723f91a00bbd0dabb0572d9f3d1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56966" y="2079812"/>
            <a:ext cx="6067168" cy="34158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1328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97780" y="528035"/>
            <a:ext cx="400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1580" y="5494560"/>
            <a:ext cx="5112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Звонок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27234" y="570582"/>
            <a:ext cx="78181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Что мы слышим в театре перед началом спектакля?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29337" y="4425349"/>
            <a:ext cx="5972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cer\Desktop\kolok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88583" y="1841304"/>
            <a:ext cx="2880909" cy="3043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49712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97780" y="528035"/>
            <a:ext cx="400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3155" y="5588746"/>
            <a:ext cx="5112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Кассир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60574" y="362237"/>
            <a:ext cx="4592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продает билеты в театр? 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cer\Desktop\e085e1a2557b734fef2eb1b3c6f3a2d8.jpg"/>
          <p:cNvPicPr>
            <a:picLocks noChangeAspect="1" noChangeArrowheads="1"/>
          </p:cNvPicPr>
          <p:nvPr/>
        </p:nvPicPr>
        <p:blipFill>
          <a:blip r:embed="rId3" cstate="print"/>
          <a:srcRect l="20994" r="20114"/>
          <a:stretch>
            <a:fillRect/>
          </a:stretch>
        </p:blipFill>
        <p:spPr bwMode="auto">
          <a:xfrm>
            <a:off x="4921624" y="977458"/>
            <a:ext cx="2599764" cy="44536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54130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42603" y="6026995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«Опера»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14937" y="721053"/>
            <a:ext cx="85189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Как называются театры, в которых артисты не разговаривают, а поют, и их пение, сценическое действие и поступки согласовываются с музыкой, написанной специально для данной пьесы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93323" y="906248"/>
            <a:ext cx="248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cer\Desktop\VO_Sleeping_Beauty_1356_180104_114427-_1_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8898" y="2436110"/>
            <a:ext cx="4353171" cy="3108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11606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97780" y="528035"/>
            <a:ext cx="400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4729" y="5899674"/>
            <a:ext cx="5112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Балет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43828" y="23571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59575" y="43247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Как называются театры, в которых артисты не разговаривают, а танцуют, и все чувства выражаются танцевальными движениями?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Acer\Desktop\kartinki-balet-1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20586" y="2248562"/>
            <a:ext cx="4645487" cy="30957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28642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97780" y="528035"/>
            <a:ext cx="400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23626" y="5818652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«Кукольный театр»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29023" y="62885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Как называются театры, где зрители смотрят не на артистов, а на управляемых артистами кукол.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Acer\Desktop\d3eb1db9-7bfa-56e3-9f8b-27e31c543eea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51139" y="1987952"/>
            <a:ext cx="4424195" cy="31146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85093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97780" y="528035"/>
            <a:ext cx="400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50006" y="5679756"/>
            <a:ext cx="5112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Драматический театр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31349" y="4725894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74379" y="59412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Как называются театры, в которых актеры разговаривают, действуют, двигаются так, как это бывает в реальной жизни.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Acer\Desktop\red_hat_2-1170x78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46967" y="2330128"/>
            <a:ext cx="4665440" cy="31102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81327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97780" y="528035"/>
            <a:ext cx="400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5200" y="5228343"/>
            <a:ext cx="5112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«Гардероб»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09567" y="327515"/>
            <a:ext cx="67369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Где в театре можно оставить верхнюю одежду?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cer\Desktop\__medium_71.jp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90249" y="1494098"/>
            <a:ext cx="5311334" cy="35408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73134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326</Words>
  <Application>Microsoft Office PowerPoint</Application>
  <PresentationFormat>Произвольный</PresentationFormat>
  <Paragraphs>89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Георгий Аствацатуров</dc:creator>
  <cp:lastModifiedBy>Пользователь</cp:lastModifiedBy>
  <cp:revision>29</cp:revision>
  <dcterms:created xsi:type="dcterms:W3CDTF">2020-02-29T02:38:23Z</dcterms:created>
  <dcterms:modified xsi:type="dcterms:W3CDTF">2026-05-12T17:37:12Z</dcterms:modified>
</cp:coreProperties>
</file>