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7544" y="548680"/>
            <a:ext cx="79928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Поиграй со звуками. Как только услышишь слово, нажми на нужную картинку.</a:t>
            </a:r>
          </a:p>
          <a:p>
            <a:pPr algn="just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(Взрослый называет звуки, а ребенок пробует услышать, что это за слово. ВНИМАНИЕ: Звуки надо произносить М, а не ЭМ и т.д.)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263691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К-О-Т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3212976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М-А-С-К-А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9552" y="3717032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Т-И-Г-Р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7544" y="414908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Б-А-Н-Т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4" y="458112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З-О-Н-Т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5085184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М-Я-Ч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9552" y="6093296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С-Т-У-Л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558924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Р-У-Ч-К-А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722\Desktop\мама лог тетрадь\фото\5d9d93ccea30353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492896"/>
            <a:ext cx="1824203" cy="1368152"/>
          </a:xfrm>
          <a:prstGeom prst="rect">
            <a:avLst/>
          </a:prstGeom>
          <a:noFill/>
        </p:spPr>
      </p:pic>
      <p:pic>
        <p:nvPicPr>
          <p:cNvPr id="1027" name="Picture 3" descr="C:\Users\722\Desktop\мама лог тетрадь\фото\06968a0bce5e1f92cafad5ddb73d5c4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80112" y="2348880"/>
            <a:ext cx="1656184" cy="1656184"/>
          </a:xfrm>
          <a:prstGeom prst="rect">
            <a:avLst/>
          </a:prstGeom>
          <a:noFill/>
        </p:spPr>
      </p:pic>
      <p:pic>
        <p:nvPicPr>
          <p:cNvPr id="1028" name="Picture 4" descr="C:\Users\722\Desktop\мама лог тетрадь\фото\82911be67bae2f7fc8e40e93dc01587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2420888"/>
            <a:ext cx="1509911" cy="1509911"/>
          </a:xfrm>
          <a:prstGeom prst="rect">
            <a:avLst/>
          </a:prstGeom>
          <a:noFill/>
        </p:spPr>
      </p:pic>
      <p:pic>
        <p:nvPicPr>
          <p:cNvPr id="1029" name="Picture 5" descr="C:\Users\722\Desktop\мама лог тетрадь\фото\573678_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2320" y="4077072"/>
            <a:ext cx="1440000" cy="1440000"/>
          </a:xfrm>
          <a:prstGeom prst="rect">
            <a:avLst/>
          </a:prstGeom>
          <a:noFill/>
        </p:spPr>
      </p:pic>
      <p:pic>
        <p:nvPicPr>
          <p:cNvPr id="1030" name="Picture 6" descr="C:\Users\722\Desktop\мама лог тетрадь\фото\389844007_w640_h640_bantikkrasnyj-6sm-zakolka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4128" y="4077072"/>
            <a:ext cx="1440000" cy="1440000"/>
          </a:xfrm>
          <a:prstGeom prst="rect">
            <a:avLst/>
          </a:prstGeom>
          <a:noFill/>
        </p:spPr>
      </p:pic>
      <p:pic>
        <p:nvPicPr>
          <p:cNvPr id="1031" name="Picture 7" descr="C:\Users\722\Desktop\мама лог тетрадь\фото\brszilskaya-koshka-harakter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47864" y="3933056"/>
            <a:ext cx="1812789" cy="1296144"/>
          </a:xfrm>
          <a:prstGeom prst="rect">
            <a:avLst/>
          </a:prstGeom>
          <a:noFill/>
        </p:spPr>
      </p:pic>
      <p:pic>
        <p:nvPicPr>
          <p:cNvPr id="1032" name="Picture 8" descr="C:\Users\722\Desktop\мама лог тетрадь\фото\e1cf494030871385414cf4113c0ce04d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563888" y="5418000"/>
            <a:ext cx="1377914" cy="1440000"/>
          </a:xfrm>
          <a:prstGeom prst="rect">
            <a:avLst/>
          </a:prstGeom>
          <a:noFill/>
        </p:spPr>
      </p:pic>
      <p:pic>
        <p:nvPicPr>
          <p:cNvPr id="1033" name="Picture 9" descr="C:\Users\722\Desktop\мама лог тетрадь\фото\tigr_25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24128" y="5418000"/>
            <a:ext cx="1920000" cy="144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72 -0.0525 C -0.06528 -0.05458 -0.07136 -0.05412 -0.07639 -0.05828 C -0.08368 -0.06453 -0.09097 -0.07285 -0.09861 -0.07725 C -0.10538 -0.08858 -0.1099 -0.09667 -0.11198 -0.11332 C -0.11268 -0.11957 -0.11406 -0.13206 -0.11406 -0.13182 C -0.1132 -0.16397 -0.10677 -0.22179 -0.12084 -0.24584 C -0.12465 -0.25925 -0.13108 -0.27174 -0.13959 -0.27567 C -0.16337 -0.30019 -0.18924 -0.30042 -0.21597 -0.3062 C -0.22361 -0.31036 -0.23247 -0.31036 -0.24045 -0.31175 C -0.25261 -0.32516 -0.26337 -0.30898 -0.27465 -0.30412 C -0.27865 -0.29972 -0.27674 -0.30042 -0.28021 -0.30042 " pathEditMode="relative" rAng="0" ptsTypes="ffffffffffA">
                                      <p:cBhvr>
                                        <p:cTn id="6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-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4.44033E-7 C -0.01302 -0.01064 -0.01041 -0.01318 -0.02656 -0.0155 C -0.03767 -0.01989 -0.03923 -0.02012 -0.05017 -0.03076 C -0.05434 -0.03492 -0.06076 -0.03515 -0.06527 -0.03955 C -0.0717 -0.04533 -0.07708 -0.05296 -0.08333 -0.0592 C -0.09097 -0.06661 -0.10052 -0.07216 -0.10711 -0.08118 C -0.11475 -0.09135 -0.12031 -0.10569 -0.12656 -0.11818 C -0.12934 -0.12373 -0.13628 -0.13321 -0.13628 -0.13298 C -0.13836 -0.14292 -0.14409 -0.14778 -0.14878 -0.15518 C -0.15694 -0.18178 -0.14566 -0.14709 -0.15572 -0.17044 C -0.15798 -0.17576 -0.15989 -0.18386 -0.16128 -0.1901 C -0.16093 -0.21346 -0.16562 -0.26018 -0.15434 -0.28608 C -0.15382 -0.28793 -0.15364 -0.29024 -0.15295 -0.29255 C -0.15225 -0.29487 -0.15086 -0.29649 -0.15017 -0.29903 C -0.14965 -0.3018 -0.14774 -0.31684 -0.14739 -0.31869 C -0.14791 -0.33696 -0.14774 -0.355 -0.14878 -0.37327 C -0.14913 -0.37859 -0.15104 -0.38367 -0.15295 -0.38853 C -0.15694 -0.39963 -0.16267 -0.41166 -0.16822 -0.42114 C -0.171 -0.42599 -0.1743 -0.429 -0.17656 -0.43432 C -0.1776 -0.4364 -0.17795 -0.43918 -0.17934 -0.4408 C -0.1809 -0.44265 -0.18298 -0.44218 -0.18489 -0.44311 C -0.19566 -0.45398 -0.21753 -0.45167 -0.2309 -0.45398 C -0.24184 -0.45305 -0.26284 -0.45745 -0.27222 -0.4408 " pathEditMode="relative" rAng="0" ptsTypes="ffffffffffffffffffffffA">
                                      <p:cBhvr>
                                        <p:cTn id="10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6" y="-2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0.00093 C -0.05868 0.00023 -0.11666 0.00162 -0.175 0.00162 C -0.18576 0.00162 -0.19687 0.00254 -0.20746 -0.00093 C -0.21093 -0.00185 -0.20902 -0.01272 -0.21041 -0.01827 C -0.21215 -0.0266 -0.21684 -0.03978 -0.22083 -0.04556 C -0.22795 -0.0562 -0.23715 -0.06337 -0.24444 -0.07308 C -0.24722 -0.07701 -0.2533 -0.08303 -0.2533 -0.08279 C -0.25868 -0.09736 -0.26649 -0.10962 -0.27257 -0.12327 C -0.27309 -0.12743 -0.27361 -0.13113 -0.27396 -0.13552 C -0.27465 -0.14408 -0.27482 -0.15194 -0.27552 -0.1605 C -0.2776 -0.18316 -0.28455 -0.20421 -0.29201 -0.22294 C -0.29739 -0.23682 -0.29896 -0.24977 -0.30955 -0.25555 C -0.31406 -0.26272 -0.31718 -0.26711 -0.32291 -0.27058 C -0.32812 -0.27683 -0.33871 -0.28515 -0.34218 -0.29302 C -0.34757 -0.30527 -0.34479 -0.30065 -0.35104 -0.30805 C -0.3559 -0.31984 -0.36354 -0.32863 -0.37187 -0.33279 C -0.37725 -0.33881 -0.3835 -0.34945 -0.38958 -0.35268 C -0.41423 -0.38159 -0.46701 -0.3698 -0.48593 -0.37026 C -0.49375 -0.37095 -0.50156 -0.37095 -0.50955 -0.3728 C -0.51493 -0.37442 -0.52187 -0.37974 -0.52725 -0.38275 C -0.53402 -0.38668 -0.54114 -0.38622 -0.54809 -0.3876 C -0.56041 -0.39454 -0.55087 -0.39038 -0.57743 -0.39038 " pathEditMode="relative" rAng="0" ptsTypes="fffffffffffffffffffffA">
                                      <p:cBhvr>
                                        <p:cTn id="14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9" y="-19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07956E-6 C -0.00365 -0.00971 -0.00816 -0.01942 -0.01233 -0.02891 C -0.01424 -0.03307 -0.01736 -0.03654 -0.01858 -0.04116 C -0.0191 -0.04324 -0.0191 -0.04556 -0.02014 -0.04718 C -0.0217 -0.04972 -0.02448 -0.05111 -0.02622 -0.05342 C -0.02743 -0.05504 -0.02795 -0.05781 -0.02934 -0.05943 C -0.03056 -0.06082 -0.03247 -0.06059 -0.03386 -0.06151 C -0.04184 -0.06683 -0.04879 -0.07285 -0.05695 -0.07793 C -0.07066 -0.08649 -0.08438 -0.09366 -0.09861 -0.1006 C -0.10695 -0.10476 -0.11268 -0.10869 -0.12153 -0.11077 C -0.13577 -0.11841 -0.125 -0.11378 -0.14775 -0.11702 C -0.16337 -0.11933 -0.17813 -0.12349 -0.19393 -0.12511 C -0.21354 -0.13182 -0.23386 -0.13483 -0.254 -0.13737 C -0.27656 -0.14778 -0.33229 -0.14015 -0.35243 -0.13945 C -0.42327 -0.12974 -0.32674 -0.14223 -0.52466 -0.13529 C -0.5342 -0.13506 -0.54288 -0.12719 -0.55243 -0.12719 " pathEditMode="relative" ptsTypes="fffffffffffffffA">
                                      <p:cBhvr>
                                        <p:cTn id="18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38889E-6 7.62257E-6 C -0.06338 -0.00786 -0.12761 0.00163 -0.19081 0.01226 C -0.19862 0.01573 -0.20713 0.0155 -0.21529 0.01828 C -0.23942 0.02614 -0.26355 0.03285 -0.28768 0.04094 C -0.3191 0.05135 -0.34983 0.06846 -0.38143 0.07771 C -0.39914 0.0828 -0.41581 0.08534 -0.43369 0.08812 C -0.45747 0.09737 -0.48074 0.10662 -0.5014 0.12489 C -0.50713 0.12998 -0.52084 0.1316 -0.52761 0.13322 C -0.54306 0.13715 -0.55817 0.14201 -0.57379 0.14547 C -0.58351 0.14987 -0.59428 0.1501 -0.60452 0.15149 C -0.6422 0.16166 -0.68282 0.15403 -0.72154 0.15981 C -0.73265 0.1649 -0.72744 0.16398 -0.73681 0.16398 " pathEditMode="relative" ptsTypes="fffffffffffA">
                                      <p:cBhvr>
                                        <p:cTn id="22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4255E-6 C -0.01145 0.00254 -0.02274 0.00508 -0.0342 0.0074 C -0.05069 0.0141 -0.0434 0.01202 -0.0559 0.01503 C -0.071 0.02428 -0.09045 0.02659 -0.10711 0.03006 C -0.11944 0.03769 -0.13229 0.04347 -0.14583 0.04694 C -0.16406 0.05828 -0.18298 0.06706 -0.20173 0.07701 C -0.20763 0.08025 -0.21284 0.08533 -0.21875 0.08834 C -0.22378 0.09088 -0.22916 0.09135 -0.23437 0.09389 C -0.25017 0.11008 -0.23611 0.09852 -0.25607 0.10707 C -0.26284 0.11008 -0.26927 0.11702 -0.27621 0.12025 C -0.28663 0.12511 -0.29809 0.12696 -0.30868 0.13159 C -0.32552 0.13876 -0.31545 0.13714 -0.3368 0.14454 C -0.34635 0.14801 -0.35659 0.14893 -0.36614 0.15217 C -0.3809 0.15726 -0.39427 0.16003 -0.40954 0.16327 C -0.41649 0.16489 -0.42534 0.17113 -0.43125 0.17483 C -0.43333 0.17599 -0.4375 0.1783 -0.4375 0.17853 C -0.43923 0.18015 -0.44027 0.18293 -0.44218 0.18408 C -0.446 0.18617 -0.45451 0.18779 -0.45451 0.18802 C -0.46024 0.19449 -0.46631 0.19704 -0.47309 0.20097 C -0.48576 0.20837 -0.49826 0.21877 -0.51197 0.2234 C -0.52413 0.22756 -0.5368 0.23034 -0.5493 0.23288 C -0.55677 0.23612 -0.55225 0.23473 -0.56302 0.23473 " pathEditMode="relative" rAng="0" ptsTypes="fffffffffffffffffffffA">
                                      <p:cBhvr>
                                        <p:cTn id="2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2" y="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8.31637E-6 C -0.01702 0.00323 -0.03403 0.00786 -0.05087 0.01225 C -0.0566 0.01618 -0.06181 0.02081 -0.06771 0.02451 C -0.07344 0.03214 -0.08073 0.03931 -0.08768 0.04509 C -0.09167 0.04833 -0.0967 0.04925 -0.1 0.05342 C -0.10625 0.06128 -0.10261 0.05874 -0.11077 0.06151 C -0.11598 0.06845 -0.12101 0.06891 -0.12622 0.07585 C -0.13334 0.08533 -0.13125 0.08556 -0.14167 0.09019 C -0.14323 0.09227 -0.14445 0.09481 -0.14618 0.09643 C -0.15 0.10013 -0.15851 0.10661 -0.15851 0.10661 C -0.16285 0.1154 -0.16927 0.1221 -0.17535 0.12904 C -0.18334 0.13806 -0.17743 0.13297 -0.18473 0.14546 C -0.18646 0.14847 -0.18907 0.15078 -0.1908 0.15379 C -0.19983 0.16974 -0.20469 0.19102 -0.21545 0.2049 C -0.21875 0.21808 -0.22448 0.22594 -0.22934 0.23774 C -0.23073 0.24097 -0.23073 0.24491 -0.23229 0.24791 C -0.23681 0.25624 -0.24427 0.26433 -0.24931 0.27266 C -0.25955 0.28977 -0.25209 0.28538 -0.2632 0.28908 C -0.26719 0.2974 -0.27726 0.30411 -0.28473 0.30735 C -0.29045 0.31267 -0.29757 0.31313 -0.30313 0.31776 C -0.30469 0.31914 -0.30608 0.32076 -0.30782 0.32169 C -0.31268 0.32446 -0.31927 0.32492 -0.32309 0.33001 " pathEditMode="relative" ptsTypes="fffffffffffffffffffffA">
                                      <p:cBhvr>
                                        <p:cTn id="3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11111E-6 2.95097E-6 C -0.02917 0.00254 -0.05869 0.00346 -0.08768 0.00832 C -0.11338 0.01272 -0.1389 0.02035 -0.16459 0.02474 C -0.20001 0.04602 -0.24063 0.05642 -0.27848 0.06776 C -0.28612 0.07007 -0.29237 0.07863 -0.30001 0.08001 C -0.32483 0.08487 -0.34931 0.0969 -0.37379 0.10453 C -0.37865 0.10615 -0.38282 0.111 -0.38768 0.11285 C -0.40348 0.1191 -0.42206 0.11979 -0.43855 0.12303 C -0.44758 0.12789 -0.45678 0.13112 -0.46615 0.13529 C -0.46772 0.13598 -0.47084 0.13737 -0.47084 0.13737 C -0.47831 0.14431 -0.48456 0.14408 -0.49393 0.14546 C -0.51268 0.15402 -0.53143 0.16304 -0.55088 0.16813 C -0.56164 0.17668 -0.57414 0.18108 -0.58612 0.18663 C -0.59324 0.19334 -0.60035 0.20027 -0.60765 0.20698 C -0.61129 0.21022 -0.61598 0.21091 -0.61997 0.21322 C -0.63404 0.22155 -0.64879 0.22594 -0.66303 0.23358 C -0.6731 0.23889 -0.68334 0.24468 -0.69393 0.24791 C -0.70174 0.25416 -0.71129 0.2604 -0.71997 0.26433 C -0.74844 0.26272 -0.75105 0.26642 -0.76928 0.25416 " pathEditMode="relative" ptsTypes="ffffffffffffffffffA">
                                      <p:cBhvr>
                                        <p:cTn id="34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50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722</dc:creator>
  <cp:lastModifiedBy>722</cp:lastModifiedBy>
  <cp:revision>3</cp:revision>
  <dcterms:created xsi:type="dcterms:W3CDTF">2022-03-01T12:43:06Z</dcterms:created>
  <dcterms:modified xsi:type="dcterms:W3CDTF">2022-03-01T13:04:33Z</dcterms:modified>
</cp:coreProperties>
</file>