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67" r:id="rId4"/>
    <p:sldId id="280" r:id="rId5"/>
    <p:sldId id="281" r:id="rId6"/>
    <p:sldId id="287" r:id="rId7"/>
    <p:sldId id="288" r:id="rId8"/>
    <p:sldId id="283" r:id="rId9"/>
    <p:sldId id="286" r:id="rId10"/>
    <p:sldId id="285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2" r:id="rId24"/>
    <p:sldId id="260" r:id="rId25"/>
    <p:sldId id="30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98" autoAdjust="0"/>
  </p:normalViewPr>
  <p:slideViewPr>
    <p:cSldViewPr>
      <p:cViewPr>
        <p:scale>
          <a:sx n="50" d="100"/>
          <a:sy n="50" d="100"/>
        </p:scale>
        <p:origin x="-108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2E0ADF-2389-4940-BB6A-43E0D1785D79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C2DC577-3E37-405B-A78D-78C189C32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70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FF2501-11DE-4FB4-AF85-91A73F1B0E99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FFFE-EC0B-4D3B-843D-F634B418E2B3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D879-FCAC-4C6C-ABBD-8FA3BC0CC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3E9D-9FCD-4663-AA0E-93E746FCEB48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3EA16-6425-43E2-A5CD-DB04C8887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BA099-D5B5-47F9-990B-A37D5B615431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E8517-794E-4D02-97E3-F7141D5D9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5171C-BC82-4A4C-AA0A-A107B478AF70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45C4-78DE-4D90-93FC-8A9C412E3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65FC-60D7-47DB-8801-8FB1B9E5F375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E690-8D6B-4456-B2F3-9CA01C1BE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6494-4EDF-4978-9025-4C4653AA00DC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3FF5-2D55-4939-AB37-1C32E9E46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FEC81-B073-42CF-9469-AEA60357A934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C6215-FE0A-4E94-AA68-D74881E8C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6EE6E-6BD4-40D6-85BF-65FDEE8DF7E1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2D80C-5FE4-4358-BD08-3161642CE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1126-3B8E-4D4B-A089-F94504EC0B5E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54F2-4647-46E0-928F-77B9D2730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4AB05-E9D6-45F5-8BE6-ECDCAE2F3242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0764-D086-46E3-B737-8B9E979B8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3D93-039B-4141-9F26-264F5CA5D681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7848B-C36E-4210-95A4-10D6DBE35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539631-49F0-42C5-9DCA-E38CF7A96BF2}" type="datetimeFigureOut">
              <a:rPr lang="ru-RU"/>
              <a:pPr>
                <a:defRPr/>
              </a:pPr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CBD9E9-B303-4385-A416-BB2400682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9910" y="2215316"/>
            <a:ext cx="56314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eskneesCTT" pitchFamily="2" charset="0"/>
              </a:rPr>
              <a:t>ВНИМАТЕЛЬНЫЙ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eskneesCTT" pitchFamily="2" charset="0"/>
              </a:rPr>
              <a:t>ПЕШЕХОД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eskneesCTT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-5311" r="35865" b="5311"/>
          <a:stretch/>
        </p:blipFill>
        <p:spPr>
          <a:xfrm flipH="1">
            <a:off x="4335516" y="3536405"/>
            <a:ext cx="4124916" cy="31546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83220" y="1630541"/>
            <a:ext cx="63571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Викторина для дошкольников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b="4013"/>
          <a:stretch/>
        </p:blipFill>
        <p:spPr>
          <a:xfrm>
            <a:off x="1382920" y="2695902"/>
            <a:ext cx="6357432" cy="28377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311275" y="5824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9692"/>
            <a:ext cx="5772124" cy="55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311275" y="5824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605720" y="2420888"/>
            <a:ext cx="78849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 № 4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«ДОРОЖНЫЕ ЗНАКИ»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556791"/>
            <a:ext cx="1686387" cy="16863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4" y="4466818"/>
            <a:ext cx="1572416" cy="2212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22" y="4382654"/>
            <a:ext cx="3238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311275" y="5824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1506834" y="2132856"/>
            <a:ext cx="608269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 № 5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«ЗАГАДКИ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ТРАНСПОРТЕ»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t="54167" r="6662" b="5555"/>
          <a:stretch/>
        </p:blipFill>
        <p:spPr>
          <a:xfrm>
            <a:off x="745171" y="4903690"/>
            <a:ext cx="2423654" cy="1619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 t="54722" r="14013" b="4882"/>
          <a:stretch/>
        </p:blipFill>
        <p:spPr>
          <a:xfrm>
            <a:off x="6299176" y="4903690"/>
            <a:ext cx="2223799" cy="1619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36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311275" y="5824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/>
          </a:p>
        </p:txBody>
      </p:sp>
      <p:pic>
        <p:nvPicPr>
          <p:cNvPr id="1026" name="Picture 2" descr="https://3.bp.blogspot.com/-8HlPuUo6JT8/WJ9rdUCsYvI/AAAAAAAAAPk/1hclnbZfILoSe6l-K130ANZw1VVMxS35QCLcB/s1600/33_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68" b="89362" l="0" r="5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0" r="40577" b="10843"/>
          <a:stretch/>
        </p:blipFill>
        <p:spPr bwMode="auto">
          <a:xfrm>
            <a:off x="179512" y="3399205"/>
            <a:ext cx="3557577" cy="334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4510" y="1687741"/>
            <a:ext cx="80245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 № 6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КАПИТАНОВ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6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311275" y="5824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1793055" y="1988840"/>
            <a:ext cx="57674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 № 7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«АВТОМУЛЬТИ»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30" y="3573016"/>
            <a:ext cx="1967033" cy="317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3466" y="1377642"/>
            <a:ext cx="90273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чем ехал Емеля к царю во дворец?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2" name="Picture 4" descr="https://r5.mt.ru/u17/photoA015/20167133249-0/origina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459432"/>
            <a:ext cx="5828328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3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85636" y="1412776"/>
            <a:ext cx="75030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 что превратила добрая фея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тыкву для Золушки?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ttps://thumbs.dreamstime.com/b/%D0%B2%D0%B8%D0%BD%D1%82%D0%B0%D0%B6%D0%BD%D1%8B%D0%B9-%D1%8D%D0%BA%D0%B8%D0%BF%D0%B0%D0%B6-%D0%BB%D0%BE%D1%88%D0%B0%D0%B4%D0%B8-%D1%82%D1%8B%D0%BA%D0%B2%D1%8B-%D0%BF%D1%80%D0%B8-florid-%D0%BE%D1%80%D0%BD%D0%B0%D0%BC%D0%B5%D0%BD%D1%82-%D0%B8%D0%B7%D0%BE%D0%BB%D0%B8%D1%80%D0%BE%D0%B2%D0%B0%D0%BD%D0%BD%D1%8B%D0%B9-%D0%BD%D0%B0-%D0%B1%D0%B5%D0%BB%D0%BE%D0%B9-1282791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25" b="83625" l="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66" b="16513"/>
          <a:stretch/>
        </p:blipFill>
        <p:spPr bwMode="auto">
          <a:xfrm>
            <a:off x="1461750" y="2613105"/>
            <a:ext cx="6329611" cy="412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361924" y="1412776"/>
            <a:ext cx="63504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Любимый вид транспорта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кота Леопольда?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https://static.auction.ru/offer_images/2017/11/05/03/big/6/6kHFKc7PQ54/detskaja_multfilm_progulka_kota_leopol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t="10518" r="6250" b="6588"/>
          <a:stretch/>
        </p:blipFill>
        <p:spPr bwMode="auto">
          <a:xfrm>
            <a:off x="1507065" y="2590235"/>
            <a:ext cx="6425931" cy="423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8579" y="2252513"/>
            <a:ext cx="6048375" cy="462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5744" y="1377642"/>
            <a:ext cx="71227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Личный транспорт Бабы Яги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26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00062" y="1709738"/>
            <a:ext cx="8429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1800CA"/>
              </a:solidFill>
            </a:endParaRPr>
          </a:p>
          <a:p>
            <a:pPr>
              <a:buFont typeface="Arial" charset="0"/>
              <a:buChar char="•"/>
            </a:pPr>
            <a:endParaRPr lang="ru-RU">
              <a:solidFill>
                <a:srgbClr val="1800CA"/>
              </a:solidFill>
            </a:endParaRPr>
          </a:p>
          <a:p>
            <a:pPr>
              <a:buFont typeface="Arial" charset="0"/>
              <a:buChar char="•"/>
            </a:pPr>
            <a:endParaRPr lang="ru-RU">
              <a:solidFill>
                <a:srgbClr val="1800C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2981" y="2154188"/>
            <a:ext cx="70303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 № 1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«ВОПРОС - ОТВЕТ»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345282"/>
            <a:ext cx="1391978" cy="2362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309264"/>
            <a:ext cx="1391978" cy="2362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51" y="4345282"/>
            <a:ext cx="1391978" cy="23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30812" y="1377642"/>
            <a:ext cx="76126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Ехали медведи на велосипеде,..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за ним комарики на …?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100" name="Picture 4" descr="https://ic.pics.livejournal.com/sarcasmi/14380875/151208/151208_origina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9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801">
            <a:off x="2761500" y="2273254"/>
            <a:ext cx="4341069" cy="44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666046" y="1377642"/>
            <a:ext cx="57422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Какой подарок получил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почтальон Печкин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8" name="Picture 4" descr="https://avatars.mds.yandex.net/get-zen_doc/61319/pub_5c4ac157b204f400ac708643_5c4ae5950aaeef00ac927cc1/scale_12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3392"/>
            <a:ext cx="5590810" cy="425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67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36248" y="1377642"/>
            <a:ext cx="7401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ранспорт старика Хоттабыча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 descr="https://placepic.ru/wp-content/uploads/2021/06/cf4cbdf9c62b4bb7be96e2a2225ce5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304" l="0" r="944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13"/>
          <a:stretch/>
        </p:blipFill>
        <p:spPr bwMode="auto">
          <a:xfrm>
            <a:off x="1417845" y="2204864"/>
            <a:ext cx="6452781" cy="499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67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83384" y="1377642"/>
            <a:ext cx="7707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чем летал барон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Мюнхаузен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6" name="Picture 4" descr="https://lesopilka68.ru/wp-content/uploads/baron-myunhgauzen-na-yad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88" y="2023973"/>
            <a:ext cx="6968079" cy="464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1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4" name="Picture 2" descr="https://prezentacii.info/wp-content/uploads/2021/01/vFKdGi0mJNg1emrX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9910" y="2215316"/>
            <a:ext cx="56314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eskneesCTT" pitchFamily="2" charset="0"/>
              </a:rPr>
              <a:t>ВНИМАТЕЛЬНЫЙ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eskneesCTT" pitchFamily="2" charset="0"/>
              </a:rPr>
              <a:t>ПЕШЕХОД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eskneesCTT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-5311" r="35865" b="5311"/>
          <a:stretch/>
        </p:blipFill>
        <p:spPr>
          <a:xfrm flipH="1">
            <a:off x="4335516" y="3536405"/>
            <a:ext cx="4124916" cy="31546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83220" y="1630541"/>
            <a:ext cx="63571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Викторина для дошкольников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9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6915" y="1988840"/>
            <a:ext cx="68625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 № 2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«ЗНАКИ-ЗАГАДКИ»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s://simdou102.crimea-school.ru/sites/default/files/images/nov_04_02_2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43166"/>
            <a:ext cx="6079476" cy="311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293" y="2420888"/>
            <a:ext cx="7287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  № 3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«РАЗГАДАЙ РЕБУС»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7159810" cy="2863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76500"/>
            <a:ext cx="6912768" cy="27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702078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4524" r="1662"/>
          <a:stretch/>
        </p:blipFill>
        <p:spPr>
          <a:xfrm>
            <a:off x="1261240" y="2632841"/>
            <a:ext cx="6621519" cy="262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311275" y="5824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301750" y="5013325"/>
            <a:ext cx="5797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      </a:t>
            </a:r>
            <a:endParaRPr lang="ru-RU" sz="200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92942"/>
            <a:ext cx="3193203" cy="4210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117</Words>
  <Application>Microsoft Office PowerPoint</Application>
  <PresentationFormat>Экран (4:3)</PresentationFormat>
  <Paragraphs>45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Пользователь</cp:lastModifiedBy>
  <cp:revision>71</cp:revision>
  <dcterms:created xsi:type="dcterms:W3CDTF">2011-01-05T10:28:03Z</dcterms:created>
  <dcterms:modified xsi:type="dcterms:W3CDTF">2022-01-26T09:34:22Z</dcterms:modified>
</cp:coreProperties>
</file>