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20619fd51c9a8f75d722bb964fd69afe_bi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620688" y="1484784"/>
            <a:ext cx="6552728" cy="302433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 Оркестр ложкарей 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     </a:t>
            </a:r>
            <a:r>
              <a:rPr lang="ru-RU" sz="6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«ЛОЖКИ </a:t>
            </a:r>
            <a:br>
              <a:rPr lang="ru-RU" sz="6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6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     С ДУШОЙ»</a:t>
            </a:r>
            <a:endParaRPr lang="ru-RU" sz="60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26" name="AutoShape 2" descr="https://mail.yandex.ru/message_part/20619fd51c9a8f75d722bb964fd69afe_big.jpg?_uid=311375336&amp;name=20619fd51c9a8f75d722bb964fd69afe_big.jpg&amp;hid=1.2&amp;ids=188588234396148165&amp;no_disposition=y&amp;exif_rotate=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20619fd51c9a8f75d722bb964fd69afe_big.jpg?_uid=311375336&amp;name=20619fd51c9a8f75d722bb964fd69afe_big.jpg&amp;hid=1.2&amp;ids=188588234396148165&amp;no_disposition=y&amp;exif_rotate=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mail.yandex.ru/message_part/20619fd51c9a8f75d722bb964fd69afe_big.jpg?_uid=311375336&amp;name=20619fd51c9a8f75d722bb964fd69afe_big.jpg&amp;hid=1.2&amp;ids=188588234396148165&amp;no_disposition=y&amp;exif_rotate=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Индивидуальный образовательный маршрут</a:t>
            </a:r>
            <a:endParaRPr lang="ru-RU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Оркестр ложкарей</a:t>
            </a:r>
            <a:endParaRPr lang="ru-RU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4400" b="1" i="1" dirty="0" smtClean="0">
                <a:solidFill>
                  <a:srgbClr val="C00000"/>
                </a:solidFill>
              </a:rPr>
              <a:t>«Ложки с душой»</a:t>
            </a:r>
            <a:endParaRPr lang="ru-RU" sz="4400" i="1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632848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Цель: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Обогащение духовной культуры детей через приобщение к игре на русских народных инструментах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412776"/>
            <a:ext cx="7653536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100" b="1" dirty="0" smtClean="0">
                <a:solidFill>
                  <a:srgbClr val="C00000"/>
                </a:solidFill>
              </a:rPr>
              <a:t>Задачи</a:t>
            </a:r>
            <a:r>
              <a:rPr lang="ru-RU" sz="3100" b="1" dirty="0" smtClean="0">
                <a:solidFill>
                  <a:srgbClr val="C00000"/>
                </a:solidFill>
              </a:rPr>
              <a:t>:</a:t>
            </a:r>
            <a:r>
              <a:rPr lang="ru-RU" sz="3100" dirty="0" smtClean="0">
                <a:solidFill>
                  <a:srgbClr val="002060"/>
                </a:solidFill>
              </a:rPr>
              <a:t> </a:t>
            </a:r>
            <a:endParaRPr lang="ru-RU" sz="3100" dirty="0">
              <a:solidFill>
                <a:srgbClr val="002060"/>
              </a:solidFill>
            </a:endParaRPr>
          </a:p>
          <a:p>
            <a:r>
              <a:rPr lang="ru-RU" sz="3100" dirty="0" smtClean="0">
                <a:solidFill>
                  <a:srgbClr val="002060"/>
                </a:solidFill>
              </a:rPr>
              <a:t>Формировать </a:t>
            </a:r>
            <a:r>
              <a:rPr lang="ru-RU" sz="3100" dirty="0" smtClean="0">
                <a:solidFill>
                  <a:srgbClr val="002060"/>
                </a:solidFill>
              </a:rPr>
              <a:t>основы техники игры на деревянных ложках </a:t>
            </a:r>
            <a:endParaRPr lang="ru-RU" sz="3100" dirty="0" smtClean="0">
              <a:solidFill>
                <a:srgbClr val="002060"/>
              </a:solidFill>
            </a:endParaRPr>
          </a:p>
          <a:p>
            <a:r>
              <a:rPr lang="ru-RU" sz="3100" dirty="0" smtClean="0">
                <a:solidFill>
                  <a:srgbClr val="002060"/>
                </a:solidFill>
              </a:rPr>
              <a:t>Развивать </a:t>
            </a:r>
            <a:r>
              <a:rPr lang="ru-RU" sz="3100" dirty="0" smtClean="0">
                <a:solidFill>
                  <a:srgbClr val="002060"/>
                </a:solidFill>
              </a:rPr>
              <a:t>ритмический и интонационный слух, музыкальную память.</a:t>
            </a:r>
          </a:p>
          <a:p>
            <a:r>
              <a:rPr lang="ru-RU" sz="3100" dirty="0" smtClean="0">
                <a:solidFill>
                  <a:srgbClr val="002060"/>
                </a:solidFill>
              </a:rPr>
              <a:t>Знакомить с музыкальными терминами, средствами музыкальной выразительности</a:t>
            </a:r>
          </a:p>
          <a:p>
            <a:r>
              <a:rPr lang="ru-RU" sz="3100" dirty="0" smtClean="0">
                <a:solidFill>
                  <a:srgbClr val="002060"/>
                </a:solidFill>
              </a:rPr>
              <a:t>Воспитывать доброжелательное отношение к участникам ансамбля, ответственность за исполнение;</a:t>
            </a:r>
          </a:p>
          <a:p>
            <a:r>
              <a:rPr lang="ru-RU" sz="3100" dirty="0" smtClean="0">
                <a:solidFill>
                  <a:srgbClr val="002060"/>
                </a:solidFill>
              </a:rPr>
              <a:t>Воспитывать у детей уважение к традициям и обычаям своей страны, края, прививать им интерес к прошлому старшего поколения;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Планируемые результаты</a:t>
            </a:r>
            <a:r>
              <a:rPr lang="ru-RU" sz="3100" b="1" dirty="0" smtClean="0">
                <a:solidFill>
                  <a:srgbClr val="C00000"/>
                </a:solidFill>
              </a:rPr>
              <a:t>: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268760"/>
            <a:ext cx="735516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владеть приемами игры на двух деревянных ложках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играть индивидуально, в ансамбле слажено, соблюдая ритм;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своевременно начинать и заканчивать свою партию в ансамбле;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создавать творческие музыкально-инструментальные композиции и танцевальные миниатюры;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находить новые приемы игры на деревянных ложках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Организация и проведение занятий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484784"/>
            <a:ext cx="7632848" cy="4525963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/>
              <a:t>       </a:t>
            </a:r>
            <a:endParaRPr lang="ru-RU" sz="28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    </a:t>
            </a:r>
            <a:r>
              <a:rPr lang="ru-RU" sz="2400" dirty="0" smtClean="0">
                <a:solidFill>
                  <a:srgbClr val="002060"/>
                </a:solidFill>
              </a:rPr>
              <a:t>Индивидуальный образовательный маршрут рассчитан на проведение работы с детьми в возрасте 5-6 лет на 1 год обучения. Занятия проводятся с сентября по май месяц, 1  раз  в неделю, во второй половине дня. Продолжительность занятия 20-30 минут</a:t>
            </a:r>
            <a:r>
              <a:rPr lang="ru-RU" sz="24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C00000"/>
                </a:solidFill>
              </a:rPr>
              <a:t>Методика обучения приемам игры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600200"/>
            <a:ext cx="7283152" cy="45259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Правила правильной посадки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Главный принцип разучивания приема игры на ложках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Алгоритм разучивания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Планирование на учебный год  </a:t>
            </a: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874973"/>
              </p:ext>
            </p:extLst>
          </p:nvPr>
        </p:nvGraphicFramePr>
        <p:xfrm>
          <a:off x="1619672" y="1124744"/>
          <a:ext cx="7152456" cy="5217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7840"/>
                <a:gridCol w="2592288"/>
                <a:gridCol w="295232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    Занятия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Содержание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Сентябрь</a:t>
                      </a:r>
                    </a:p>
                    <a:p>
                      <a:r>
                        <a:rPr lang="ru-RU" dirty="0" smtClean="0"/>
                        <a:t>№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Вызвать у детей интерес,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замотивировать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пробудить желание научиться играть на ложках.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1.Исполнить для детей русскую народную мелодию с сопровождением игры на ложках.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2.Разучивание русской народной игры «Как у деда Трифона»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r>
                        <a:rPr lang="ru-RU" baseline="0" dirty="0" smtClean="0"/>
                        <a:t>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Продолжать формировать у детей интерес, мотивацию  к освоению игры на ложках в оркестре.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1.Показать детям как правильно сидеть: спина прямая, на касается спинки стула, ноги вместе, рука правая развернута локотком в право, левая свободно свисает.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2.Игра «Как у деда Трифона»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r>
              <a:rPr lang="ru-RU" sz="3100" b="1" dirty="0" smtClean="0">
                <a:solidFill>
                  <a:srgbClr val="C00000"/>
                </a:solidFill>
              </a:rPr>
              <a:t>Реализация индивидуального маршрута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196752"/>
            <a:ext cx="7211144" cy="4929411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               </a:t>
            </a:r>
            <a:r>
              <a:rPr lang="ru-RU" sz="2400" dirty="0" smtClean="0">
                <a:solidFill>
                  <a:srgbClr val="C00000"/>
                </a:solidFill>
              </a:rPr>
              <a:t>Разделы занятия: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1.Организационный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2. Правильная посадка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3. Разучивание нового материала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4. Закрепление ранее выученного материала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5</a:t>
            </a:r>
            <a:r>
              <a:rPr lang="ru-RU" sz="2400" dirty="0" smtClean="0">
                <a:solidFill>
                  <a:srgbClr val="002060"/>
                </a:solidFill>
              </a:rPr>
              <a:t>. Игра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6</a:t>
            </a:r>
            <a:r>
              <a:rPr lang="ru-RU" sz="2400" dirty="0" smtClean="0">
                <a:solidFill>
                  <a:srgbClr val="002060"/>
                </a:solidFill>
              </a:rPr>
              <a:t>. Завершение </a:t>
            </a:r>
            <a:r>
              <a:rPr lang="ru-RU" sz="2400" dirty="0" smtClean="0">
                <a:solidFill>
                  <a:srgbClr val="002060"/>
                </a:solidFill>
              </a:rPr>
              <a:t>занятия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4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C00000"/>
                </a:solidFill>
              </a:rPr>
              <a:t>Динамический лист наблюдения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323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   Оркестр ложкарей           «ЛОЖКИ           С ДУШОЙ»</vt:lpstr>
      <vt:lpstr>Презентация PowerPoint</vt:lpstr>
      <vt:lpstr>Цель: Обогащение духовной культуры детей через приобщение к игре на русских народных инструментах</vt:lpstr>
      <vt:lpstr>Планируемые результаты: </vt:lpstr>
      <vt:lpstr>Организация и проведение занятий</vt:lpstr>
      <vt:lpstr>Методика обучения приемам игры </vt:lpstr>
      <vt:lpstr>Планирование на учебный год   </vt:lpstr>
      <vt:lpstr>  Реализация индивидуального маршрута </vt:lpstr>
      <vt:lpstr>Динамический лист наблюдения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ЛОЖКИ        С ДУШОЙ</dc:title>
  <dc:creator>Арина</dc:creator>
  <cp:lastModifiedBy>ADMIN</cp:lastModifiedBy>
  <cp:revision>13</cp:revision>
  <dcterms:created xsi:type="dcterms:W3CDTF">2025-01-20T17:26:47Z</dcterms:created>
  <dcterms:modified xsi:type="dcterms:W3CDTF">2025-01-24T08:22:47Z</dcterms:modified>
</cp:coreProperties>
</file>