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1" r:id="rId3"/>
    <p:sldId id="272" r:id="rId4"/>
    <p:sldId id="267" r:id="rId5"/>
    <p:sldId id="268" r:id="rId6"/>
    <p:sldId id="262" r:id="rId7"/>
    <p:sldId id="264" r:id="rId8"/>
    <p:sldId id="258" r:id="rId9"/>
    <p:sldId id="261" r:id="rId10"/>
    <p:sldId id="265" r:id="rId11"/>
    <p:sldId id="269" r:id="rId12"/>
    <p:sldId id="263" r:id="rId13"/>
    <p:sldId id="270" r:id="rId14"/>
    <p:sldId id="266" r:id="rId15"/>
    <p:sldId id="259" r:id="rId16"/>
    <p:sldId id="257" r:id="rId17"/>
    <p:sldId id="25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33CC"/>
    <a:srgbClr val="0066FF"/>
    <a:srgbClr val="33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1" autoAdjust="0"/>
    <p:restoredTop sz="94660"/>
  </p:normalViewPr>
  <p:slideViewPr>
    <p:cSldViewPr>
      <p:cViewPr>
        <p:scale>
          <a:sx n="70" d="100"/>
          <a:sy n="70" d="100"/>
        </p:scale>
        <p:origin x="-688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otkrytki_na_den_rossii_otkrytki_s_dnem_rossii_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6552" y="116632"/>
            <a:ext cx="9964939" cy="6858000"/>
          </a:xfrm>
        </p:spPr>
      </p:pic>
    </p:spTree>
    <p:extLst>
      <p:ext uri="{BB962C8B-B14F-4D97-AF65-F5344CB8AC3E}">
        <p14:creationId xmlns:p14="http://schemas.microsoft.com/office/powerpoint/2010/main" xmlns="" val="172378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9700" name="Picture 2" descr="C:\Users\Елена\Desktop\занятие урал\Настя 2013\SANY07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" descr="C:\Users\Елена\Desktop\занятие урал\Настя 2013\SANY07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163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" descr="C:\Users\Елена\Desktop\занятие урал\Настя 2013\SANY07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33763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5" descr="C:\Users\Елена\Desktop\занятие урал\Настя 2013\SANY0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2638" y="3459163"/>
            <a:ext cx="4579937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6962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ori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5681" y="0"/>
            <a:ext cx="920968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узыкальный руководитель\Оформление\Фоны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20960"/>
            <a:ext cx="9171947" cy="68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781105991166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35696" y="0"/>
            <a:ext cx="5869130" cy="6858000"/>
          </a:xfrm>
        </p:spPr>
      </p:pic>
      <p:pic>
        <p:nvPicPr>
          <p:cNvPr id="8" name="Рисунок 7" descr="178110616024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44648">
            <a:off x="2682166" y="4016285"/>
            <a:ext cx="3096529" cy="962794"/>
          </a:xfrm>
          <a:prstGeom prst="rect">
            <a:avLst/>
          </a:prstGeom>
        </p:spPr>
      </p:pic>
      <p:pic>
        <p:nvPicPr>
          <p:cNvPr id="9" name="Рисунок 8" descr="флаг РФ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400506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43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rbitskaya-yarmarka22-min-2048x11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484784"/>
            <a:ext cx="9144000" cy="5256584"/>
          </a:xfrm>
        </p:spPr>
      </p:pic>
      <p:pic>
        <p:nvPicPr>
          <p:cNvPr id="5" name="Рисунок 4" descr="logo39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0"/>
            <a:ext cx="2795265" cy="2591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811061602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14729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узыкальный руководитель\Оформление\Фоны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20960"/>
            <a:ext cx="9171947" cy="68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Всероссийский-конкурс-детско-юношеского-творчества-Народов-много-—-Родина-одна-посвященный-2026-году-—-Год-единства-народов-Ро-1024x68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с двумя вырезанными соседними углами 7"/>
          <p:cNvSpPr/>
          <p:nvPr/>
        </p:nvSpPr>
        <p:spPr>
          <a:xfrm>
            <a:off x="1331640" y="260648"/>
            <a:ext cx="6048672" cy="504056"/>
          </a:xfrm>
          <a:prstGeom prst="snip2SameRect">
            <a:avLst/>
          </a:prstGeom>
          <a:gradFill flip="none" rotWithShape="1">
            <a:gsLst>
              <a:gs pos="0">
                <a:srgbClr val="0066CC"/>
              </a:gs>
              <a:gs pos="50000">
                <a:srgbClr val="0070C0"/>
              </a:gs>
              <a:gs pos="100000">
                <a:srgbClr val="0066FF"/>
              </a:gs>
            </a:gsLst>
            <a:lin ang="5400000" scaled="1"/>
            <a:tileRect/>
          </a:gra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85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26" t="5309" r="37008" b="4363"/>
          <a:stretch/>
        </p:blipFill>
        <p:spPr>
          <a:xfrm>
            <a:off x="107504" y="332656"/>
            <a:ext cx="1424354" cy="6264696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26" t="5309" r="37008" b="4363"/>
          <a:stretch/>
        </p:blipFill>
        <p:spPr>
          <a:xfrm>
            <a:off x="1581549" y="332656"/>
            <a:ext cx="1462477" cy="6264696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26" t="5309" r="37008" b="4363"/>
          <a:stretch/>
        </p:blipFill>
        <p:spPr>
          <a:xfrm>
            <a:off x="3095428" y="332655"/>
            <a:ext cx="1429505" cy="6288225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26" t="5309" r="37008" b="4363"/>
          <a:stretch/>
        </p:blipFill>
        <p:spPr>
          <a:xfrm>
            <a:off x="4644008" y="332655"/>
            <a:ext cx="1424354" cy="6264698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26" t="5309" r="37008" b="4363"/>
          <a:stretch/>
        </p:blipFill>
        <p:spPr>
          <a:xfrm>
            <a:off x="6146149" y="332655"/>
            <a:ext cx="1424354" cy="6264698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26" t="5309" r="37008" b="4363"/>
          <a:stretch/>
        </p:blipFill>
        <p:spPr>
          <a:xfrm>
            <a:off x="7598568" y="332654"/>
            <a:ext cx="1424354" cy="62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6314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2" t="13617" r="37436"/>
          <a:stretch/>
        </p:blipFill>
        <p:spPr>
          <a:xfrm>
            <a:off x="1534814" y="260646"/>
            <a:ext cx="1538418" cy="65887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2" t="13213" r="37436"/>
          <a:stretch/>
        </p:blipFill>
        <p:spPr>
          <a:xfrm>
            <a:off x="0" y="260647"/>
            <a:ext cx="1529460" cy="6616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2" t="13213" r="37436"/>
          <a:stretch/>
        </p:blipFill>
        <p:spPr>
          <a:xfrm>
            <a:off x="3073232" y="260647"/>
            <a:ext cx="1534081" cy="66164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2" t="13492" r="37436"/>
          <a:stretch/>
        </p:blipFill>
        <p:spPr>
          <a:xfrm>
            <a:off x="4607313" y="260646"/>
            <a:ext cx="1511597" cy="65973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2" t="13492" r="37436"/>
          <a:stretch/>
        </p:blipFill>
        <p:spPr>
          <a:xfrm>
            <a:off x="6118910" y="260646"/>
            <a:ext cx="1477426" cy="65973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92" t="13213" r="37436"/>
          <a:stretch/>
        </p:blipFill>
        <p:spPr>
          <a:xfrm>
            <a:off x="7596336" y="260646"/>
            <a:ext cx="1547664" cy="661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02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-dn-m-nezavisimosti-rossii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116632"/>
            <a:ext cx="9258171" cy="67413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a97d928-6a87-52ad-a878-2503b60a08e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6632"/>
            <a:ext cx="9173233" cy="67413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8110599120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9144000" cy="6192688"/>
          </a:xfrm>
        </p:spPr>
      </p:pic>
      <p:pic>
        <p:nvPicPr>
          <p:cNvPr id="5" name="Рисунок 4" descr="флаг РФ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780928"/>
            <a:ext cx="504056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4" descr="i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0705" y="0"/>
            <a:ext cx="924470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узыкальный руководитель\Оформление\Фоны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20960"/>
            <a:ext cx="9171947" cy="68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171400"/>
            <a:ext cx="10610265" cy="661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Содержимое 5" descr="флаг РФ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187625" y="2413893"/>
            <a:ext cx="576064" cy="576064"/>
          </a:xfrm>
        </p:spPr>
      </p:pic>
      <p:pic>
        <p:nvPicPr>
          <p:cNvPr id="7" name="Рисунок 6" descr="178110616024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12779">
            <a:off x="1297167" y="3202721"/>
            <a:ext cx="1234208" cy="482344"/>
          </a:xfrm>
          <a:prstGeom prst="rect">
            <a:avLst/>
          </a:prstGeom>
        </p:spPr>
      </p:pic>
      <p:pic>
        <p:nvPicPr>
          <p:cNvPr id="10" name="Содержимое 5" descr="флаг РФ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11760" y="357301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404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узыкальный руководитель\Оформление\Фоны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20960"/>
            <a:ext cx="9171947" cy="68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770"/>
          <a:stretch>
            <a:fillRect/>
          </a:stretch>
        </p:blipFill>
        <p:spPr bwMode="auto">
          <a:xfrm>
            <a:off x="0" y="0"/>
            <a:ext cx="4639533" cy="341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289358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</a:t>
            </a:r>
            <a:r>
              <a:rPr lang="ru-RU" dirty="0" err="1" smtClean="0">
                <a:solidFill>
                  <a:schemeClr val="bg1"/>
                </a:solidFill>
              </a:rPr>
              <a:t>Таганай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4887" y="53226"/>
            <a:ext cx="4487059" cy="336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17896" y="290859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Гора </a:t>
            </a:r>
            <a:r>
              <a:rPr lang="ru-RU" dirty="0" err="1" smtClean="0">
                <a:solidFill>
                  <a:schemeClr val="bg1"/>
                </a:solidFill>
              </a:rPr>
              <a:t>Скалодром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2" descr="C:\Documents and Settings\Admin\Рабочий стол\фото горы\круглиц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536" y="3584786"/>
            <a:ext cx="4406460" cy="328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635854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Гора </a:t>
            </a:r>
            <a:r>
              <a:rPr lang="ru-RU" dirty="0" err="1" smtClean="0">
                <a:solidFill>
                  <a:schemeClr val="bg1"/>
                </a:solidFill>
              </a:rPr>
              <a:t>Круглица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Picture 3" descr="C:\Documents and Settings\Admin\Рабочий стол\фото горы\sem_bratyev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6639" y="3541480"/>
            <a:ext cx="4447361" cy="33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28184" y="64146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Гора Семь братьев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52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узыкальный руководитель\Оформление\Фоны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20960"/>
            <a:ext cx="9171947" cy="68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92" y="240864"/>
            <a:ext cx="4463451" cy="31452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860" y="3514402"/>
            <a:ext cx="4427984" cy="30863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1512" y="228288"/>
            <a:ext cx="4392488" cy="3157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49"/>
          <a:stretch/>
        </p:blipFill>
        <p:spPr>
          <a:xfrm>
            <a:off x="4751512" y="3514402"/>
            <a:ext cx="4420434" cy="3082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860" y="260648"/>
            <a:ext cx="190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Уральский Марс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60032" y="2606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Оленьи ручьи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55364" y="6216148"/>
            <a:ext cx="413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Исетский</a:t>
            </a:r>
            <a:r>
              <a:rPr lang="ru-RU" dirty="0" smtClean="0">
                <a:solidFill>
                  <a:schemeClr val="bg1"/>
                </a:solidFill>
              </a:rPr>
              <a:t> каньон, Каменные ворота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824" y="623142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Невьянская башня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1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узыкальный руководитель\Оформление\Фоны\i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20960"/>
            <a:ext cx="9171947" cy="68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7944469" cy="5688632"/>
          </a:xfrm>
        </p:spPr>
      </p:pic>
    </p:spTree>
    <p:extLst>
      <p:ext uri="{BB962C8B-B14F-4D97-AF65-F5344CB8AC3E}">
        <p14:creationId xmlns:p14="http://schemas.microsoft.com/office/powerpoint/2010/main" xmlns="" val="291032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натоки родного город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Знатоки родного города</Template>
  <TotalTime>146</TotalTime>
  <Words>20</Words>
  <Application>Microsoft Office PowerPoint</Application>
  <PresentationFormat>Экран (4:3)</PresentationFormat>
  <Paragraphs>8</Paragraphs>
  <Slides>17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Знатоки родного города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19</cp:revision>
  <dcterms:created xsi:type="dcterms:W3CDTF">2026-06-09T09:42:52Z</dcterms:created>
  <dcterms:modified xsi:type="dcterms:W3CDTF">2026-06-10T16:44:34Z</dcterms:modified>
</cp:coreProperties>
</file>