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pptforschool.ru/fony/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681" y="-1"/>
            <a:ext cx="916868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можно развить речь ребенка?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5500702"/>
            <a:ext cx="6429420" cy="823906"/>
          </a:xfrm>
        </p:spPr>
        <p:txBody>
          <a:bodyPr>
            <a:normAutofit fontScale="70000" lnSpcReduction="20000"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Материал приготовила 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Альшевская Ольга Александровна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Учитель-  логопед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i.ytimg.com/vi/SBfoTu_Yy2I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357430"/>
            <a:ext cx="3668400" cy="2063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ptforschool.ru/fony/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569755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того, чтобы ребенок заговорил, необходимо проводить артикуляционную  гимнастику. Артикуляционную гимнастику, надо проводить 5 -10 мин. Упражнения подскажет Вам  специалист.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Одно упражнение 3 – 4 раза повторять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ptforschool.ru/fony/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569755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Какими упражнениями можно развивать речь?</a:t>
            </a:r>
            <a:endParaRPr lang="ru-R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Неоходимо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рассматривать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картинку,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читать 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книгу,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слушать  сказку ,-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обращайте внимание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ребёнка на слова</a:t>
            </a:r>
            <a:endParaRPr lang="ru-R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Играйте в игру «Доскажи словечко»: взрослый читает короткое стихотворение, а ребёнок должен догадаться и назвать последнее в нём слово.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Играйте в слова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« Города» « Опиши предмет» «Съедобный не съедобный»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Это может скрасить долгий путь в транспорте, скучный поход «по делам» или необходимость лежать в постели. К таким заданиям можно отнести: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какими словами, красками можно описать время года;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расскажи о предмете: какой он, что он может делать и т.д.;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играйте в игру «Хорошо - плохо»: Что хорошего в Бабе Яге, что плохого? Что хорошего в  дождике, а что плохого?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играйте в слова с противоположным значением: весёлый - грустный;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играйте в слова, где изменяется только один звук: почка - дочка - точка – кочка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ptforschool.ru/fony/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569755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 Предложите ребёнку пересказать сказку, мультфильм. Спросите, что больше всего понравилось и почему.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 Играйте в игру: «Найди ошибку в предложении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 В лес растут грибы. Конфета съела девочку.)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6. Учите ребёнка составлять рассказ по картинке. Объясните, что рассказ состоит из начала (короткого, как утро), середины (длинного, как день) и конца (короткого, как вечер).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7. Разыграйте знакомую сказку «в лицах» с разной интонацией.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Помните! 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Ребёнка очень легко сбить: достаточно порой ухмылки, насмешки, оттенка недоверия - и увлечённый «говорун сразу скисает». Он должен чувствовать постоянную поддержку взрослого.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ptforschool.ru/fony/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5697559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Желаю удачи, терпения в этом не легком труде!!!!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ptforschool.ru/fony/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186766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Основа основ – родительский дом.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семейном кругу мы с вами растем.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Пускаем в 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семье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мы корни свои,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в жизнь смело входим из дружной 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семьи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семейном кругу мы жизнь создаем.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Основа основ – родительский дом!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 всегда с радостью вспоминаем, как дети  говорят первые слова, спорим какое было первое. Очень интересно вспомнить , как пошел, упал, как кошку нежно обнимал. И как закрывал глазки ,когда напевали песни колыбельные.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ptforschool.ru/fony/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186766" cy="5697559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последнее время всё более угрожающей становится ситуация, когда большое количество детей к 3 - 4 годам ещё  не говорят. Помочь ребёнку преодолеть речевые нарушения -это значит необходимо всестороннее его развитие.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семье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неговорящего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ребёнка его родные  проходят  множество мучительных этапов: ожидание первого слова, нетерпение - «когда же,  произнесет?», родители не знают, от куда ждать помощи.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Исправление речи -  очень длительный процесс, требующих систематических занятий. Не сравнивайте малыша с ровесниками, сравнивайте  только с ним самим на предыдущем этапе.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ptforschool.ru/fony/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186766" cy="5768997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 </a:t>
            </a:r>
            <a:r>
              <a:rPr lang="ru-RU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en-US" sz="2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Ранний возраст (от рождения до 3 лет) 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важный период для 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речевого развития ребёнка. В раннем 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возрасте 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темпы речевого развития 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гораздо  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выше, чем в последующие годы. </a:t>
            </a:r>
            <a:endParaRPr lang="ru-RU" sz="2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родителей в 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данный 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период: помочь детям овладеть родным языком, накопить значительный запас слов; 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произносить звуки.</a:t>
            </a:r>
          </a:p>
          <a:p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Чем больше родители будут 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общаться с 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ребёнком, тем лучше он будет развиваться. 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Если уделять ребенку внимание ,то это положительно 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влияет на повышение  уровня его интеллекта. </a:t>
            </a:r>
            <a:endParaRPr lang="ru-RU" sz="2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Обращённая 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речь является 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главным для  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развития мозга в возрасте до 3-х лет. </a:t>
            </a:r>
          </a:p>
          <a:p>
            <a:endParaRPr lang="en-US" sz="2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ptforschool.ru/fony/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186766" cy="5768997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каких случаях проявлять беспокойство по поводу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нарушений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речи у ребёнка?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 ребёнка врождённые пороки развития органов речи: расщелины губы и нёба.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 1,5 - 2 годам у ребёнка не появилось ни одного осмысленного слова.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Ребёнок плохо понимает вашу речь, когда не видит ваших губ.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Ребёнок не использует в общении мимику и жесты.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Ребёнок не понимает вашу речь, не реагирует на собственное имя.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 ребёнка появляются похожие на слова формы, но он не использует их для общения даже с самыми близкими людьми.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Поэтому за консультацией к специалистам необходимо обратиться уже в 2 года: к рекомендациям логопеда, психолога возможно необходимо добавить и медикаментозное лечение.  Но хочется напомнить, чтобы родители не забывали и о своей роли в речевом развитии собственного ребёнка.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ptforschool.ru/fony/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5697559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Советы </a:t>
            </a: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</a:t>
            </a:r>
          </a:p>
          <a:p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Вовлекайте ребёнка в игру. </a:t>
            </a:r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Мотивируйте  его  </a:t>
            </a:r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подражать вашим действиям в бытовых ситуациях.</a:t>
            </a:r>
          </a:p>
          <a:p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Помните, что учить говорить надо не механически, а творчески. Ребёнку необходимо смотреть, слушать, действовать в среде.</a:t>
            </a:r>
          </a:p>
          <a:p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Больше </a:t>
            </a:r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общайтесь с </a:t>
            </a:r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ребёнком, озвучивая действия </a:t>
            </a:r>
            <a:r>
              <a:rPr lang="ru-RU" sz="8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потешками</a:t>
            </a:r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прибаутками</a:t>
            </a:r>
          </a:p>
          <a:p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(одевание, купание, кормление; Водичка, водичка, умой </a:t>
            </a:r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Алешино  </a:t>
            </a:r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личико, чтоб глазки блестели, чтоб щёчки краснели, чтоб смеялся роток, чтоб кусался зубок). Комментируя действия, говорите чётко, короткими фразами. Используйте звукоподражания </a:t>
            </a:r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(ко –</a:t>
            </a:r>
            <a:r>
              <a:rPr lang="ru-RU" sz="8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ав-ав</a:t>
            </a:r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наряду с полными словами.</a:t>
            </a:r>
          </a:p>
          <a:p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Если ребёнок маленький, пойте перед сном колыбельную.</a:t>
            </a:r>
          </a:p>
          <a:p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Помните, что сидение перед телевизором не является общением</a:t>
            </a:r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Не дожидаясь активной речи ребёнка, начинайте знакомить его с понятиями «</a:t>
            </a:r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большой - маленький</a:t>
            </a:r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», «один-много», учите соотносить предметы по цвету, </a:t>
            </a:r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геометрической форме</a:t>
            </a:r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Развивайте моторную ловкость туловища, рук, ног (катание, ловля мяча, нанизывание колец пирамидки, </a:t>
            </a:r>
            <a:r>
              <a:rPr lang="ru-RU" sz="8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 движениями). Всё это способствует повышению физической активности и создаёт базу для речевой работы с ребёнком, т.к. правая рука - второй орган речи. Чем лучше работают ручки у малыша, тем лучше он будет говорить.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ptforschool.ru/fony/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186766" cy="5697559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Двигательные упражнения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Эти задания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превращаются в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чудесную игру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«пальчики-музыканты,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апельсин», «У Оленя дом большой». Интересные 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превращения радуют детей, развивают их пальчики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речь.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Формы массажа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Дети выполняют </a:t>
            </a: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волнообразный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песочный , при помощи предметов.)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ptforschool.ru/fony/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5697559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Змейки,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зайчики- упражнения, 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камешками; массаж зубной щёткой, шишками, орехами, чётками, бусами,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ковриками, бигуди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(Я возьму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бигуди и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поглажу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щёчки, пальчики. Станьте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ловкими скорее </a:t>
            </a: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пальчики-удальчики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терапии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(СУ - кисть, ДЖОК - стопа): </a:t>
            </a: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массажёры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«Чудо-валик», шары, кольца-резинки, пирамидные кольца</a:t>
            </a:r>
            <a:r>
              <a:rPr lang="ru-RU" sz="2800" dirty="0" smtClean="0"/>
              <a:t>.</a:t>
            </a:r>
            <a:r>
              <a:rPr lang="ru-RU" sz="2800" b="1" dirty="0" smtClean="0"/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ptforschool.ru/fony/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186766" cy="569755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занятия с детьми способствуют развитию многих психических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процессов, а так же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развитию речи,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стимулируют 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черепно-мозговую активность, снимают эмоциональное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напряжение, усталость,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способствуют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общему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укреплению здоровья ребёнка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Любите своего ребёнка и будьте к нему терпеливы!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634</Words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Как можно развить речь ребенка?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Альшевская</dc:creator>
  <cp:lastModifiedBy>асус</cp:lastModifiedBy>
  <cp:revision>41</cp:revision>
  <dcterms:created xsi:type="dcterms:W3CDTF">2020-10-07T08:23:14Z</dcterms:created>
  <dcterms:modified xsi:type="dcterms:W3CDTF">2020-10-07T17:40:24Z</dcterms:modified>
</cp:coreProperties>
</file>