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722" initials="7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04664"/>
            <a:ext cx="889248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Найди в словах гласные звуки.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(Вспомни: гласные звуки можно петь!)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722\Desktop\мама лог тетрадь\фото\luun.jpg"/>
          <p:cNvPicPr>
            <a:picLocks noChangeAspect="1" noChangeArrowheads="1"/>
          </p:cNvPicPr>
          <p:nvPr/>
        </p:nvPicPr>
        <p:blipFill>
          <a:blip r:embed="rId3" cstate="print"/>
          <a:srcRect b="14991"/>
          <a:stretch>
            <a:fillRect/>
          </a:stretch>
        </p:blipFill>
        <p:spPr bwMode="auto">
          <a:xfrm>
            <a:off x="6300192" y="4005064"/>
            <a:ext cx="2088232" cy="1775194"/>
          </a:xfrm>
          <a:prstGeom prst="rect">
            <a:avLst/>
          </a:prstGeom>
          <a:noFill/>
        </p:spPr>
      </p:pic>
      <p:pic>
        <p:nvPicPr>
          <p:cNvPr id="1027" name="Picture 3" descr="C:\Users\722\Desktop\мама лог тетрадь\фото\45636e592f64d3b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844824"/>
            <a:ext cx="1919197" cy="1440000"/>
          </a:xfrm>
          <a:prstGeom prst="rect">
            <a:avLst/>
          </a:prstGeom>
          <a:noFill/>
        </p:spPr>
      </p:pic>
      <p:pic>
        <p:nvPicPr>
          <p:cNvPr id="1028" name="Picture 4" descr="C:\Users\722\Desktop\мама лог тетрадь\фото\coregonus_nasu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1988840"/>
            <a:ext cx="2164007" cy="1440000"/>
          </a:xfrm>
          <a:prstGeom prst="rect">
            <a:avLst/>
          </a:prstGeom>
          <a:noFill/>
        </p:spPr>
      </p:pic>
      <p:pic>
        <p:nvPicPr>
          <p:cNvPr id="1029" name="Picture 5" descr="C:\Users\722\Desktop\мама лог тетрадь\фото\f9a59d1fb1a6d28d491474e7cd7f867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4149080"/>
            <a:ext cx="1800198" cy="1800200"/>
          </a:xfrm>
          <a:prstGeom prst="rect">
            <a:avLst/>
          </a:prstGeom>
          <a:noFill/>
        </p:spPr>
      </p:pic>
      <p:pic>
        <p:nvPicPr>
          <p:cNvPr id="1030" name="Picture 6" descr="C:\Users\722\Desktop\мама лог тетрадь\фото\mota.ru_2015121605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3284984"/>
            <a:ext cx="2027217" cy="1440000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611560" y="3861048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11560" y="6381328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347864" y="5229200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28184" y="3861048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372200" y="6309320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5576" y="342900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шк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9592" y="587727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63888" y="472514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88224" y="335699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580526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1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Найди в словах гласные звуки. (Вспомни: гласные звуки можно петь!)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Найди в словах гласные звуки. (Вспомни: гласные звуки можно петь!)</dc:title>
  <dc:creator>722</dc:creator>
  <cp:lastModifiedBy>722</cp:lastModifiedBy>
  <cp:revision>3</cp:revision>
  <dcterms:created xsi:type="dcterms:W3CDTF">2022-03-01T13:46:16Z</dcterms:created>
  <dcterms:modified xsi:type="dcterms:W3CDTF">2022-03-01T14:17:09Z</dcterms:modified>
</cp:coreProperties>
</file>