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8" r:id="rId4"/>
    <p:sldId id="257" r:id="rId5"/>
    <p:sldId id="268" r:id="rId6"/>
    <p:sldId id="270" r:id="rId7"/>
    <p:sldId id="272" r:id="rId8"/>
    <p:sldId id="275" r:id="rId9"/>
    <p:sldId id="259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339966"/>
    <a:srgbClr val="800000"/>
    <a:srgbClr val="0000FF"/>
    <a:srgbClr val="FF0066"/>
    <a:srgbClr val="660066"/>
    <a:srgbClr val="FFCC00"/>
    <a:srgbClr val="D60093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46FEBA7-84E1-4066-8286-94A7B2ABF1C3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833608-5D10-47D4-B62E-05ADA1AA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zagadochki.ru/zagadka-stoit-cvetok-pushisty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7166"/>
            <a:ext cx="8223808" cy="14721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ЛОГОПЕДИЧЕСКИЕ ИГРЫ НА ТЕМУ «ЛЕТО.ЦВЕТЫ»</a:t>
            </a:r>
            <a:endParaRPr lang="ru-RU" sz="32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789040"/>
            <a:ext cx="4752528" cy="28083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Выполнила: учитель -логопед </a:t>
            </a:r>
          </a:p>
          <a:p>
            <a:pPr algn="ctr"/>
            <a:r>
              <a:rPr lang="ru-RU" dirty="0" err="1" smtClean="0"/>
              <a:t>О.А.Альшевская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5" descr="wallpaper_summer2009_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69" y="2780928"/>
            <a:ext cx="3897776" cy="29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 descr="0_45848_93f25491_X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744416" cy="235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Один-много</a:t>
            </a:r>
            <a:endParaRPr lang="ru-RU" sz="4000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Содержимое 3" descr="http://www.stihi.ru/pics/2012/06/11/71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1877908" cy="139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umama.ru/images/vasile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09120"/>
            <a:ext cx="1872208" cy="150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attach/c/8/100/454/100454816_large_oduvanchi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16832"/>
            <a:ext cx="2991276" cy="187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attach/c/8/101/354/101354465_3503277_fe2ac2a061d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23631"/>
            <a:ext cx="2880320" cy="199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3347864" y="2348880"/>
            <a:ext cx="1584176" cy="216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455876" y="5085184"/>
            <a:ext cx="1368152" cy="26860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chag-shop.ru/images/ex/good/d2021_3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52736"/>
            <a:ext cx="1571636" cy="187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1/48/569/48569099_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714752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18.privet.ru/lr/0a2b0c955d8f897a00a535aeb3b072c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24744"/>
            <a:ext cx="2611573" cy="187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42.radikal.ru/i096/1108/0c/698a0ec0579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717584"/>
            <a:ext cx="2426612" cy="253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4139952" y="4725144"/>
            <a:ext cx="1800200" cy="36004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39852" y="2043816"/>
            <a:ext cx="1800200" cy="36004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21.privet.ru/lr/0c16925c0ce1568b6410d4e9e0262ba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1357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5/87/76/87076531_large_57170839_1270005677_creative_photos_by_aaron_nace_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7872"/>
            <a:ext cx="230865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hotooboi.ru/upload/iblock/ebd/ebd161d45e9b7bd8c6867ff9f57649a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886285"/>
            <a:ext cx="2554021" cy="230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2708/kvak92008.3/0_c62_1fb32551_X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53036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2951820" y="1857999"/>
            <a:ext cx="1800200" cy="36004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51920" y="4823181"/>
            <a:ext cx="1800200" cy="36004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0_154cb_234c1a24_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4" descr="img07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736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img07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350"/>
            <a:ext cx="27368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 descr="img07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8082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755650" y="5589588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Вот и пришло долгожданное лето, самое теплое время года. Называются летние месяцы: июнь, июль, август. Их  величают сыновьями лета.</a:t>
            </a:r>
          </a:p>
        </p:txBody>
      </p:sp>
      <p:pic>
        <p:nvPicPr>
          <p:cNvPr id="2" name="2A891339.wav">
            <a:hlinkClick r:id="" action="ppaction://media"/>
          </p:cNvPr>
          <p:cNvPicPr>
            <a:picLocks noChangeAspect="1"/>
          </p:cNvPicPr>
          <p:nvPr>
            <a:wavAudioFile r:embed="rId1" name="2A8934BE.wav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1262251"/>
      </p:ext>
    </p:extLst>
  </p:cSld>
  <p:clrMapOvr>
    <a:masterClrMapping/>
  </p:clrMapOvr>
  <p:transition spd="slow" advTm="13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67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ПОЛЕВЫЕ ЦВЕТЫ</a:t>
            </a:r>
            <a:endParaRPr lang="ru-RU" sz="40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Содержимое 3" descr="http://photooboi.ru/upload/iblock/ebd/ebd161d45e9b7bd8c6867ff9f57649a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14421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1.liveinternet.ru/images/attach/c/8/101/354/101354465_3503277_fe2ac2a061d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14422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1-tub-ru.yandex.net/i?id=226613703-04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214422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litsovet.ru/images/galleries/3429/2561/9776efa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852936"/>
            <a:ext cx="20614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namonitore.ru/uploads/catalog/flowers/kashka_6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852936"/>
            <a:ext cx="2160240" cy="15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s42.radikal.ru/i096/1108/0c/698a0ec0579f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643446"/>
            <a:ext cx="220545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g0.liveinternet.ru/images/attach/c/8/100/454/100454816_large_oduvanchik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653136"/>
            <a:ext cx="208823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9oboev.ru/download.php?file=201308/1680x1050/9oboev.ru-5701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857496"/>
            <a:ext cx="2376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sadovoda.ru/uploads/posts/2013-03/1362285310_drema-belaya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725144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stat18.privet.ru/lr/0a2b0c955d8f897a00a535aeb3b072c6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1214422"/>
            <a:ext cx="1571636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Четвёртый лишний</a:t>
            </a:r>
            <a:endParaRPr lang="ru-RU" sz="40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6" name="Picture 2" descr="C:\Users\Пользователь\Downloads\img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44"/>
          <a:stretch/>
        </p:blipFill>
        <p:spPr bwMode="auto">
          <a:xfrm>
            <a:off x="1524000" y="1700808"/>
            <a:ext cx="6432376" cy="40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Загадки</a:t>
            </a:r>
            <a:endParaRPr lang="ru-RU" sz="40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Что за желтенький цветочек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Ядовитым быть не хочет?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Стебелек, как кнутик!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Полюбите... (лютик)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sz="2000" b="1" dirty="0" smtClean="0">
                <a:solidFill>
                  <a:srgbClr val="009900"/>
                </a:solidFill>
                <a:latin typeface="Comic Sans MS" pitchFamily="66" charset="0"/>
              </a:rPr>
              <a:t>Вот полянка, вся в цветочках,</a:t>
            </a:r>
            <a:br>
              <a:rPr lang="ru-RU" sz="2000" b="1" dirty="0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Comic Sans MS" pitchFamily="66" charset="0"/>
              </a:rPr>
              <a:t>Словно в светло-синих точках.</a:t>
            </a:r>
            <a:br>
              <a:rPr lang="ru-RU" sz="2000" b="1" dirty="0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9900"/>
                </a:solidFill>
                <a:latin typeface="Comic Sans MS" pitchFamily="66" charset="0"/>
              </a:rPr>
              <a:t>Соберу здесь для </a:t>
            </a:r>
            <a:r>
              <a:rPr lang="ru-RU" sz="2000" b="1" dirty="0" err="1" smtClean="0">
                <a:solidFill>
                  <a:srgbClr val="009900"/>
                </a:solidFill>
                <a:latin typeface="Comic Sans MS" pitchFamily="66" charset="0"/>
              </a:rPr>
              <a:t>Анютки</a:t>
            </a:r>
            <a:r>
              <a:rPr lang="ru-RU" sz="2000" b="1" dirty="0" smtClean="0">
                <a:solidFill>
                  <a:srgbClr val="0099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ru-RU" sz="2000" b="1" dirty="0" err="1" smtClean="0">
                <a:solidFill>
                  <a:srgbClr val="009900"/>
                </a:solidFill>
                <a:latin typeface="Comic Sans MS" pitchFamily="66" charset="0"/>
              </a:rPr>
              <a:t>Голубые</a:t>
            </a:r>
            <a:r>
              <a:rPr lang="ru-RU" sz="2000" b="1" dirty="0" smtClean="0">
                <a:solidFill>
                  <a:srgbClr val="009900"/>
                </a:solidFill>
                <a:latin typeface="Comic Sans MS" pitchFamily="66" charset="0"/>
              </a:rPr>
              <a:t> ...</a:t>
            </a:r>
            <a:br>
              <a:rPr lang="ru-RU" sz="2000" b="1" dirty="0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09900"/>
                </a:solidFill>
                <a:latin typeface="Comic Sans MS" pitchFamily="66" charset="0"/>
              </a:rPr>
              <a:t> (Незабудки)</a:t>
            </a:r>
            <a:endParaRPr lang="ru-RU" sz="20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http://www.litsovet.ru/images/galleries/3429/2561/9776efa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00174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7-tub-ru.yandex.net/i?id=510862256-59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429132"/>
            <a:ext cx="2214578" cy="191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639683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Желтые глазки в белых ресничках,</a:t>
            </a:r>
            <a:b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Людям на радость, пчёлкам и птичкам.</a:t>
            </a:r>
            <a:b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Землю собою они украшают,</a:t>
            </a:r>
            <a:b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На лепестках их порою гадают</a:t>
            </a:r>
            <a:b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Бабочки любят их, любят букашки</a:t>
            </a:r>
          </a:p>
          <a:p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 Эти цветочки зовутся  (Ромашки)</a:t>
            </a:r>
          </a:p>
          <a:p>
            <a:endParaRPr lang="ru-RU" sz="2000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</a:rPr>
              <a:t>Длинный тонкий стебелек,</a:t>
            </a:r>
          </a:p>
          <a:p>
            <a:r>
              <a:rPr lang="ru-RU" sz="2000" b="1" dirty="0" err="1" smtClean="0">
                <a:solidFill>
                  <a:srgbClr val="FF0066"/>
                </a:solidFill>
                <a:latin typeface="Comic Sans MS" pitchFamily="66" charset="0"/>
              </a:rPr>
              <a:t>Сверху-алый</a:t>
            </a: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</a:rPr>
              <a:t> огонек.</a:t>
            </a:r>
          </a:p>
          <a:p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</a:rPr>
              <a:t>Не растенье, а маяк-</a:t>
            </a:r>
          </a:p>
          <a:p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</a:rPr>
              <a:t>Это ярко красный…(Мак)</a:t>
            </a:r>
          </a:p>
          <a:p>
            <a:endParaRPr lang="ru-RU" sz="20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stat18.privet.ru/lr/0a2b0c955d8f897a00a535aeb3b072c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161942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21.privet.ru/lr/0c16925c0ce1568b6410d4e9e0262ba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71942"/>
            <a:ext cx="1490667" cy="18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95282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42984"/>
            <a:ext cx="7811762" cy="5014914"/>
          </a:xfrm>
        </p:spPr>
        <p:txBody>
          <a:bodyPr/>
          <a:lstStyle/>
          <a:p>
            <a:r>
              <a:rPr lang="ru-RU" sz="2000" u="sng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Стоит цветок пушистый.</a:t>
            </a:r>
            <a:br>
              <a:rPr lang="ru-RU" sz="2000" u="sng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</a:br>
            <a:r>
              <a:rPr lang="ru-RU" sz="2000" u="sng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Дунул ветер быстрый -</a:t>
            </a:r>
            <a:br>
              <a:rPr lang="ru-RU" sz="2000" u="sng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</a:br>
            <a:r>
              <a:rPr lang="ru-RU" sz="2000" u="sng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Летят парашютисты</a:t>
            </a:r>
            <a:r>
              <a:rPr lang="ru-RU" sz="2000" b="1" u="sng" dirty="0" smtClean="0">
                <a:solidFill>
                  <a:srgbClr val="009900"/>
                </a:solidFill>
                <a:latin typeface="Comic Sans MS" pitchFamily="66" charset="0"/>
                <a:hlinkClick r:id="rId2"/>
              </a:rPr>
              <a:t>.</a:t>
            </a:r>
            <a:r>
              <a:rPr lang="ru-RU" sz="2000" b="1" dirty="0" smtClean="0">
                <a:solidFill>
                  <a:srgbClr val="009900"/>
                </a:solidFill>
                <a:latin typeface="Comic Sans MS" pitchFamily="66" charset="0"/>
              </a:rPr>
              <a:t>(одуванчик)</a:t>
            </a:r>
          </a:p>
          <a:p>
            <a:endParaRPr lang="ru-RU" sz="20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endParaRPr lang="ru-RU" sz="20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  <a:t>В поле я расту всегда,</a:t>
            </a:r>
            <a:b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  <a:t>При дороге иногда.</a:t>
            </a:r>
            <a:b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  <a:t>Я, как небо, </a:t>
            </a:r>
            <a:r>
              <a:rPr lang="ru-RU" sz="2000" b="1" dirty="0" err="1" smtClean="0">
                <a:solidFill>
                  <a:srgbClr val="800000"/>
                </a:solidFill>
                <a:latin typeface="Comic Sans MS" pitchFamily="66" charset="0"/>
              </a:rPr>
              <a:t>голубой</a:t>
            </a: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  <a:t>,</a:t>
            </a:r>
            <a:b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  <a:t>Угадай, кто я такой?</a:t>
            </a:r>
            <a:b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  <a:t>Я узорчатый цветок,</a:t>
            </a:r>
            <a:b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  <a:t>Называюсь? (Василёк)</a:t>
            </a:r>
          </a:p>
          <a:p>
            <a:endParaRPr lang="ru-RU" dirty="0"/>
          </a:p>
        </p:txBody>
      </p:sp>
      <p:pic>
        <p:nvPicPr>
          <p:cNvPr id="4" name="Рисунок 3" descr="http://prg.stihi.ru/pics/2011/06/11/76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142984"/>
            <a:ext cx="197315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umama.ru/images/vasile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929066"/>
            <a:ext cx="2028830" cy="217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6943906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988" y="10527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«Путешествие пчелы»</a:t>
            </a:r>
            <a:br>
              <a:rPr lang="ru-RU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556792"/>
            <a:ext cx="7992888" cy="427583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летним днём отправилась пчела собирать мёд. Сначала она покружилась над          .         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подлетела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                 , села на   </a:t>
            </a:r>
          </a:p>
          <a:p>
            <a:pPr marL="6858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, с  собрала пыльцу с                      . Но самая вкусная пыльца была у </a:t>
            </a:r>
          </a:p>
          <a:p>
            <a:pPr marL="6858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прекрасной                               , которая росла в саду.</a:t>
            </a:r>
          </a:p>
          <a:p>
            <a:pPr marL="6858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000" dirty="0"/>
          </a:p>
        </p:txBody>
      </p:sp>
      <p:pic>
        <p:nvPicPr>
          <p:cNvPr id="2051" name="Picture 3" descr="C:\Users\Пользователь\Downloads\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429" y="1988840"/>
            <a:ext cx="1008112" cy="145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ownloads\Botanicheskoe-stroenie-Kolokolchika-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560" y="1982827"/>
            <a:ext cx="1080121" cy="145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ownloads\pic_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7239"/>
            <a:ext cx="1168602" cy="14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ownloads\depositphotos_37554765-stock-illustration-bee-on-chamomi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657" y="2827239"/>
            <a:ext cx="1022237" cy="15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ользователь\Downloads\18145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365104"/>
            <a:ext cx="157382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89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692697"/>
            <a:ext cx="6924512" cy="7200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«Расскажи о цветке»</a:t>
            </a:r>
            <a:endParaRPr lang="ru-RU" sz="32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s42.radikal.ru/i096/1108/0c/698a0ec0579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935" y="5012397"/>
            <a:ext cx="2088232" cy="163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hotooboi.ru/upload/iblock/ebd/ebd161d45e9b7bd8c6867ff9f57649a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039286"/>
            <a:ext cx="2088232" cy="154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0.liveinternet.ru/images/attach/c/8/100/454/100454816_large_oduvanchi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012397"/>
            <a:ext cx="1944216" cy="156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Пользователь\Downloads\img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7" t="8036" r="13014" b="18722"/>
          <a:stretch/>
        </p:blipFill>
        <p:spPr bwMode="auto">
          <a:xfrm>
            <a:off x="1115616" y="1484784"/>
            <a:ext cx="6046322" cy="33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263</TotalTime>
  <Words>126</Words>
  <Application>Microsoft Office PowerPoint</Application>
  <PresentationFormat>Экран (4:3)</PresentationFormat>
  <Paragraphs>35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ЛОГОПЕДИЧЕСКИЕ ИГРЫ НА ТЕМУ «ЛЕТО.ЦВЕТЫ»</vt:lpstr>
      <vt:lpstr>Слайд 2</vt:lpstr>
      <vt:lpstr>ПОЛЕВЫЕ ЦВЕТЫ</vt:lpstr>
      <vt:lpstr>Четвёртый лишний</vt:lpstr>
      <vt:lpstr>Загадки</vt:lpstr>
      <vt:lpstr>Слайд 6</vt:lpstr>
      <vt:lpstr>Слайд 7</vt:lpstr>
      <vt:lpstr>Упражнение «Путешествие пчелы»  </vt:lpstr>
      <vt:lpstr>Игра «Расскажи о цветке»</vt:lpstr>
      <vt:lpstr>Один-много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ЛОГОПЕДИЧЕСКИЕ ИГРЫ НА ТЕМУ «ЛЕТО. ЦВЕТЫ»</dc:title>
  <dc:creator>User</dc:creator>
  <cp:lastModifiedBy>722</cp:lastModifiedBy>
  <cp:revision>32</cp:revision>
  <dcterms:created xsi:type="dcterms:W3CDTF">2014-03-09T03:59:50Z</dcterms:created>
  <dcterms:modified xsi:type="dcterms:W3CDTF">2022-07-06T10:44:28Z</dcterms:modified>
</cp:coreProperties>
</file>