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60" r:id="rId5"/>
    <p:sldId id="26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82" autoAdjust="0"/>
    <p:restoredTop sz="94660"/>
  </p:normalViewPr>
  <p:slideViewPr>
    <p:cSldViewPr>
      <p:cViewPr>
        <p:scale>
          <a:sx n="70" d="100"/>
          <a:sy n="70" d="100"/>
        </p:scale>
        <p:origin x="-137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A6E6A-7B02-4D04-9760-0FF1B1831C5C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3416A-FC0A-470A-A0F0-4EB372831C4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3416A-FC0A-470A-A0F0-4EB372831C4E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s://img-fotki.yandex.ru/get/5627/66124276.117/0_8d78c_ce0b014c_XL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0729" cy="61653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979712" y="1772816"/>
            <a:ext cx="5256584" cy="1470025"/>
          </a:xfrm>
        </p:spPr>
        <p:txBody>
          <a:bodyPr/>
          <a:lstStyle>
            <a:lvl1pPr>
              <a:defRPr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259632" y="357301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A5E6-BD04-409C-929E-A1340BA3FB9C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4698-9717-4DF6-ADB6-A5DDA6353DE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new706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1800" y="5002332"/>
            <a:ext cx="3488918" cy="18556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img-fotki.yandex.ru/get/5627/66124276.117/0_8d78c_ce0b014c_XL.jp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1" y="0"/>
            <a:ext cx="9150729" cy="61653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 useBgFill="1"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395536" y="1844824"/>
            <a:ext cx="8424936" cy="4525963"/>
          </a:xfrm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A5E6-BD04-409C-929E-A1340BA3FB9C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new706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168" y="4797152"/>
            <a:ext cx="3488918" cy="18556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new706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284" r="14411"/>
          <a:stretch>
            <a:fillRect/>
          </a:stretch>
        </p:blipFill>
        <p:spPr>
          <a:xfrm>
            <a:off x="467544" y="188640"/>
            <a:ext cx="8280920" cy="6264696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2564904"/>
            <a:ext cx="7772400" cy="295232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A5E6-BD04-409C-929E-A1340BA3FB9C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4698-9717-4DF6-ADB6-A5DDA6353DE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4" descr="https://img-fotki.yandex.ru/get/5627/66124276.117/0_8d78c_ce0b014c_XL.jpg"/>
          <p:cNvPicPr>
            <a:picLocks noChangeAspect="1" noChangeArrowheads="1"/>
          </p:cNvPicPr>
          <p:nvPr userDrawn="1"/>
        </p:nvPicPr>
        <p:blipFill>
          <a:blip r:embed="rId3" cstate="print"/>
          <a:srcRect b="96940"/>
          <a:stretch>
            <a:fillRect/>
          </a:stretch>
        </p:blipFill>
        <p:spPr bwMode="auto">
          <a:xfrm>
            <a:off x="-1" y="0"/>
            <a:ext cx="9150729" cy="188640"/>
          </a:xfrm>
          <a:prstGeom prst="rect">
            <a:avLst/>
          </a:prstGeom>
          <a:noFill/>
        </p:spPr>
      </p:pic>
      <p:pic>
        <p:nvPicPr>
          <p:cNvPr id="10" name="Picture 4" descr="https://img-fotki.yandex.ru/get/5627/66124276.117/0_8d78c_ce0b014c_XL.jpg"/>
          <p:cNvPicPr>
            <a:picLocks noChangeAspect="1" noChangeArrowheads="1"/>
          </p:cNvPicPr>
          <p:nvPr userDrawn="1"/>
        </p:nvPicPr>
        <p:blipFill>
          <a:blip r:embed="rId3" cstate="print"/>
          <a:srcRect b="96940"/>
          <a:stretch>
            <a:fillRect/>
          </a:stretch>
        </p:blipFill>
        <p:spPr bwMode="auto">
          <a:xfrm>
            <a:off x="-6729" y="6669360"/>
            <a:ext cx="9150729" cy="18864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A5E6-BD04-409C-929E-A1340BA3FB9C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4698-9717-4DF6-ADB6-A5DDA6353DE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new706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1800" y="5002332"/>
            <a:ext cx="3488918" cy="18556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A5E6-BD04-409C-929E-A1340BA3FB9C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4698-9717-4DF6-ADB6-A5DDA6353DE2}" type="slidenum">
              <a:rPr lang="ru-RU" smtClean="0"/>
              <a:pPr/>
              <a:t>‹#›</a:t>
            </a:fld>
            <a:endParaRPr lang="ru-RU"/>
          </a:p>
        </p:txBody>
      </p:sp>
      <p:sp useBgFill="1"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395536" y="1844824"/>
            <a:ext cx="8229600" cy="4525963"/>
          </a:xfrm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A5E6-BD04-409C-929E-A1340BA3FB9C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4698-9717-4DF6-ADB6-A5DDA6353DE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 descr="new706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052736"/>
            <a:ext cx="9144000" cy="4863465"/>
          </a:xfrm>
          <a:prstGeom prst="rect">
            <a:avLst/>
          </a:prstGeom>
        </p:spPr>
      </p:pic>
      <p:sp useBgFill="1"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467544" y="1052736"/>
            <a:ext cx="8229600" cy="4752528"/>
          </a:xfrm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A5E6-BD04-409C-929E-A1340BA3FB9C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4698-9717-4DF6-ADB6-A5DDA6353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A5E6-BD04-409C-929E-A1340BA3FB9C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4698-9717-4DF6-ADB6-A5DDA6353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A5E6-BD04-409C-929E-A1340BA3FB9C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4698-9717-4DF6-ADB6-A5DDA6353DE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new706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494"/>
          <a:stretch>
            <a:fillRect/>
          </a:stretch>
        </p:blipFill>
        <p:spPr>
          <a:xfrm>
            <a:off x="0" y="4509120"/>
            <a:ext cx="2948350" cy="185566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alphaModFix amt="3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2">
              <a:alpha val="3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bg2">
              <a:alpha val="27000"/>
            </a:schemeClr>
          </a:solidFill>
          <a:scene3d>
            <a:camera prst="orthographicFront"/>
            <a:lightRig rig="threePt" dir="t"/>
          </a:scene3d>
          <a:sp3d extrusionH="76200">
            <a:bevelT w="139700" prst="cross"/>
            <a:extrusionClr>
              <a:schemeClr val="bg2"/>
            </a:extrusionClr>
          </a:sp3d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2A5E6-BD04-409C-929E-A1340BA3FB9C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74698-9717-4DF6-ADB6-A5DDA6353DE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4" descr="https://img-fotki.yandex.ru/get/5627/66124276.117/0_8d78c_ce0b014c_XL.jpg"/>
          <p:cNvPicPr>
            <a:picLocks noChangeAspect="1" noChangeArrowheads="1"/>
          </p:cNvPicPr>
          <p:nvPr/>
        </p:nvPicPr>
        <p:blipFill>
          <a:blip r:embed="rId12" cstate="print"/>
          <a:srcRect b="96940"/>
          <a:stretch>
            <a:fillRect/>
          </a:stretch>
        </p:blipFill>
        <p:spPr bwMode="auto">
          <a:xfrm>
            <a:off x="-1" y="0"/>
            <a:ext cx="9150729" cy="188640"/>
          </a:xfrm>
          <a:prstGeom prst="rect">
            <a:avLst/>
          </a:prstGeom>
          <a:noFill/>
        </p:spPr>
      </p:pic>
      <p:pic>
        <p:nvPicPr>
          <p:cNvPr id="8" name="Picture 4" descr="https://img-fotki.yandex.ru/get/5627/66124276.117/0_8d78c_ce0b014c_XL.jpg"/>
          <p:cNvPicPr>
            <a:picLocks noChangeAspect="1" noChangeArrowheads="1"/>
          </p:cNvPicPr>
          <p:nvPr/>
        </p:nvPicPr>
        <p:blipFill>
          <a:blip r:embed="rId12" cstate="print"/>
          <a:srcRect b="96940"/>
          <a:stretch>
            <a:fillRect/>
          </a:stretch>
        </p:blipFill>
        <p:spPr bwMode="auto">
          <a:xfrm>
            <a:off x="0" y="6669360"/>
            <a:ext cx="9150729" cy="18864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2">
              <a:lumMod val="25000"/>
            </a:schemeClr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Театрализованная деятельность в ДОУ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4000504"/>
            <a:ext cx="4517192" cy="17526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Музыкальный руководитель 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МАДОУ «Детский сад №25»</a:t>
            </a:r>
          </a:p>
          <a:p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Скоморохова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М.С.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Театральные центры в группах</a:t>
            </a:r>
            <a:endParaRPr lang="ru-RU" dirty="0"/>
          </a:p>
        </p:txBody>
      </p:sp>
      <p:pic>
        <p:nvPicPr>
          <p:cNvPr id="5" name="Picture 2" descr="C:\Users\user\Desktop\гмо нояьрь 25\20251118_1128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75082" y="2160975"/>
            <a:ext cx="4714907" cy="3536180"/>
          </a:xfrm>
          <a:prstGeom prst="rect">
            <a:avLst/>
          </a:prstGeom>
          <a:noFill/>
        </p:spPr>
      </p:pic>
      <p:pic>
        <p:nvPicPr>
          <p:cNvPr id="7" name="Picture 2" descr="C:\Users\user\Desktop\гмо нояьрь 25\20251118_10582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753645" y="2104215"/>
            <a:ext cx="4779982" cy="37147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Театральные центры в группах</a:t>
            </a:r>
            <a:endParaRPr lang="ru-RU" dirty="0"/>
          </a:p>
        </p:txBody>
      </p:sp>
      <p:pic>
        <p:nvPicPr>
          <p:cNvPr id="3074" name="Picture 2" descr="C:\Users\user\Desktop\гмо нояьрь 25\20251118_1117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6"/>
            <a:ext cx="3500462" cy="2625347"/>
          </a:xfrm>
          <a:prstGeom prst="rect">
            <a:avLst/>
          </a:prstGeom>
          <a:noFill/>
        </p:spPr>
      </p:pic>
      <p:pic>
        <p:nvPicPr>
          <p:cNvPr id="3075" name="Picture 3" descr="C:\Users\user\Desktop\гмо нояьрь 25\20251118_1125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714488"/>
            <a:ext cx="3538534" cy="2653901"/>
          </a:xfrm>
          <a:prstGeom prst="rect">
            <a:avLst/>
          </a:prstGeom>
          <a:noFill/>
        </p:spPr>
      </p:pic>
      <p:pic>
        <p:nvPicPr>
          <p:cNvPr id="3077" name="Picture 5" descr="C:\Users\user\Desktop\гмо нояьрь 25\20251118_1059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3857628"/>
            <a:ext cx="3714776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театров</a:t>
            </a:r>
            <a:endParaRPr lang="ru-RU" dirty="0"/>
          </a:p>
        </p:txBody>
      </p:sp>
      <p:pic>
        <p:nvPicPr>
          <p:cNvPr id="4098" name="Picture 2" descr="C:\Users\user\Desktop\гмо нояьрь 25\20251118_1119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3238523" cy="2428892"/>
          </a:xfrm>
          <a:prstGeom prst="rect">
            <a:avLst/>
          </a:prstGeom>
          <a:noFill/>
        </p:spPr>
      </p:pic>
      <p:pic>
        <p:nvPicPr>
          <p:cNvPr id="4100" name="Picture 4" descr="C:\Users\user\Desktop\20251118_1118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8162" y="1357298"/>
            <a:ext cx="4975838" cy="2731610"/>
          </a:xfrm>
          <a:prstGeom prst="rect">
            <a:avLst/>
          </a:prstGeom>
          <a:noFill/>
        </p:spPr>
      </p:pic>
      <p:pic>
        <p:nvPicPr>
          <p:cNvPr id="4101" name="Picture 5" descr="C:\Users\user\Desktop\гмо нояьрь 25\20251118_1058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1261" y="4214818"/>
            <a:ext cx="2952739" cy="2214554"/>
          </a:xfrm>
          <a:prstGeom prst="rect">
            <a:avLst/>
          </a:prstGeom>
          <a:noFill/>
        </p:spPr>
      </p:pic>
      <p:pic>
        <p:nvPicPr>
          <p:cNvPr id="4103" name="Picture 7" descr="C:\Users\user\Desktop\гмо нояьрь 25\20251118_1059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57694"/>
            <a:ext cx="2643174" cy="1982381"/>
          </a:xfrm>
          <a:prstGeom prst="rect">
            <a:avLst/>
          </a:prstGeom>
          <a:noFill/>
        </p:spPr>
      </p:pic>
      <p:pic>
        <p:nvPicPr>
          <p:cNvPr id="4104" name="Picture 8" descr="C:\Users\user\Desktop\гмо нояьрь 25\20251118_1107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3786266"/>
            <a:ext cx="4095645" cy="3071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pic>
        <p:nvPicPr>
          <p:cNvPr id="5122" name="Picture 2" descr="C:\Users\user\Desktop\гмо нояьрь 25\IMG-20251118-WA00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71612"/>
            <a:ext cx="3394472" cy="4525963"/>
          </a:xfrm>
          <a:prstGeom prst="rect">
            <a:avLst/>
          </a:prstGeom>
          <a:noFill/>
        </p:spPr>
      </p:pic>
      <p:pic>
        <p:nvPicPr>
          <p:cNvPr id="5123" name="Picture 3" descr="C:\Users\user\Desktop\гмо нояьрь 25\IMG-20251118-WA0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Ш театр 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 театр  1</Template>
  <TotalTime>54</TotalTime>
  <Words>30</Words>
  <Application>Microsoft Office PowerPoint</Application>
  <PresentationFormat>Экран (4:3)</PresentationFormat>
  <Paragraphs>9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Ш театр  1</vt:lpstr>
      <vt:lpstr>Театрализованная деятельность в ДОУ</vt:lpstr>
      <vt:lpstr>Театральные центры в группах</vt:lpstr>
      <vt:lpstr>Театральные центры в группах</vt:lpstr>
      <vt:lpstr>Виды театров</vt:lpstr>
      <vt:lpstr>Работа с родителями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10</cp:revision>
  <dcterms:created xsi:type="dcterms:W3CDTF">2019-08-13T08:40:43Z</dcterms:created>
  <dcterms:modified xsi:type="dcterms:W3CDTF">2025-11-24T05:05:22Z</dcterms:modified>
</cp:coreProperties>
</file>