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42910" y="285728"/>
            <a:ext cx="7929618" cy="6572272"/>
            <a:chOff x="2143108" y="1407901"/>
            <a:chExt cx="4853685" cy="4735719"/>
          </a:xfrm>
        </p:grpSpPr>
        <p:pic>
          <p:nvPicPr>
            <p:cNvPr id="4" name="Рисунок 3" descr="1.jpg"/>
            <p:cNvPicPr>
              <a:picLocks noChangeAspect="1"/>
            </p:cNvPicPr>
            <p:nvPr/>
          </p:nvPicPr>
          <p:blipFill>
            <a:blip r:embed="rId2"/>
            <a:srcRect t="20530" b="67708"/>
            <a:stretch>
              <a:fillRect/>
            </a:stretch>
          </p:blipFill>
          <p:spPr>
            <a:xfrm>
              <a:off x="2147207" y="1407901"/>
              <a:ext cx="4849586" cy="806652"/>
            </a:xfrm>
            <a:prstGeom prst="ellipse">
              <a:avLst/>
            </a:prstGeom>
          </p:spPr>
        </p:pic>
        <p:pic>
          <p:nvPicPr>
            <p:cNvPr id="5" name="Рисунок 4" descr="1.jpg"/>
            <p:cNvPicPr>
              <a:picLocks noChangeAspect="1"/>
            </p:cNvPicPr>
            <p:nvPr/>
          </p:nvPicPr>
          <p:blipFill>
            <a:blip r:embed="rId2"/>
            <a:srcRect t="42708"/>
            <a:stretch>
              <a:fillRect/>
            </a:stretch>
          </p:blipFill>
          <p:spPr>
            <a:xfrm>
              <a:off x="2143108" y="2214554"/>
              <a:ext cx="4849586" cy="3929066"/>
            </a:xfrm>
            <a:prstGeom prst="ellipse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грушки заводны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льчи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 ИКТ\ДЕТСКИЙ САД\Музыкальный руководитель\Музыкально дидактические игры\Консультации\игровой самомассаж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749" b="12328"/>
          <a:stretch>
            <a:fillRect/>
          </a:stretch>
        </p:blipFill>
        <p:spPr bwMode="auto">
          <a:xfrm>
            <a:off x="1214414" y="0"/>
            <a:ext cx="64727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3477328_nebolej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664993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 ба б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29784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еж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9125" y="0"/>
            <a:ext cx="9273125" cy="695413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роч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ровоз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81944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че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укавиц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1945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2019-05-12T13:08:15Z</dcterms:created>
  <dcterms:modified xsi:type="dcterms:W3CDTF">2019-05-12T13:24:21Z</dcterms:modified>
</cp:coreProperties>
</file>