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st.depositphotos.com/1006643/1222/i/950/depositphotos_12229840-stock-photo-detail-of-la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03568" cy="6858000"/>
          </a:xfrm>
          <a:prstGeom prst="rect">
            <a:avLst/>
          </a:prstGeom>
          <a:noFill/>
        </p:spPr>
      </p:pic>
      <p:pic>
        <p:nvPicPr>
          <p:cNvPr id="6150" name="Picture 6" descr="https://st.depositphotos.com/1006643/1222/i/950/depositphotos_12229840-stock-photo-detail-of-la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56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3"/>
            <a:ext cx="7886728" cy="27432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Тема. Деревья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грамматического строя и активного словаря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lnSpc>
                <a:spcPct val="11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</a:t>
            </a:r>
          </a:p>
          <a:p>
            <a:pPr algn="r">
              <a:lnSpc>
                <a:spcPct val="11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pPr algn="r">
              <a:lnSpc>
                <a:spcPct val="11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О.А. Альшевская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.depositphotos.com/1006643/1222/i/950/depositphotos_12229840-stock-photo-detail-of-la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1.Рассмотреть вместе с ребенком картинки. Познакомить детей с названием деревьев. Отметить особенности строения. Закрепить в словаре обобщающие понятие «деревья»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2.Упражнение «С Какого дерева плод?» Расскажи, какой плод нашёл каждый из лесных  обитателей под деревом. ( Проговори: Ёжик нашел жёлуди. Жёлуди растут на дубу.)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084" t="26955" r="7225" b="20133"/>
          <a:stretch>
            <a:fillRect/>
          </a:stretch>
        </p:blipFill>
        <p:spPr bwMode="auto">
          <a:xfrm>
            <a:off x="1357290" y="1357298"/>
            <a:ext cx="645569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t.depositphotos.com/1006643/1222/i/950/depositphotos_12229840-stock-photo-detail-of-la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1Упражнение «Закончи предложения нужными словами».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2.Упражненние «С какого дерева лист, веточка?»  Проведи линию от листика к  соответствующему дереву. Назови какие это веточки и листики. (Лист березы – березовый)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сус\Desktop\расп\деревья\CCI09042020_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578" r="10262" b="28349"/>
          <a:stretch>
            <a:fillRect/>
          </a:stretch>
        </p:blipFill>
        <p:spPr bwMode="auto">
          <a:xfrm>
            <a:off x="1643041" y="1357298"/>
            <a:ext cx="6389891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.depositphotos.com/1006643/1222/i/950/depositphotos_12229840-stock-photo-detail-of-la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Упражнение «Считай и называй». Соедини деревья одного вида линиями одного цвета..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Расскажи,каких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деревьев много (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дубов, много елей…..)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3Посчитай (запиши в кружки или зарисуй точками количество) и назови их. ( Одна берёза, две берёзы..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ять берёз).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сус\Desktop\расп\деревья\CCI09042020_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476" t="10417" r="4974" b="24868"/>
          <a:stretch>
            <a:fillRect/>
          </a:stretch>
        </p:blipFill>
        <p:spPr bwMode="auto">
          <a:xfrm>
            <a:off x="1428728" y="1691929"/>
            <a:ext cx="5786478" cy="4932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t.depositphotos.com/1006643/1222/i/950/depositphotos_12229840-stock-photo-detail-of-la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31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1Упражнение «Что происходит с листьями? Составь по опорным  словам.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Упражнение «Четвертый  лишний» Покажи или зачеркни лишний предмет.. Объясни почему он лишний.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3.Упражнение «Лабиринт» Назови, кто какой лист нашёл? ( Белочка нашла  зелёный дубовый лист).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сус\Desktop\расп\деревья\CCI09042020_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839" r="9477" b="20133"/>
          <a:stretch>
            <a:fillRect/>
          </a:stretch>
        </p:blipFill>
        <p:spPr bwMode="auto">
          <a:xfrm>
            <a:off x="1214414" y="1357298"/>
            <a:ext cx="6585314" cy="5268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t.depositphotos.com/1006643/1222/i/950/depositphotos_12229840-stock-photo-detail-of-la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200024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Молодцы!!!!!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70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Тема. Деревья Развитие грамматического строя и активного словаря</vt:lpstr>
      <vt:lpstr>1.Рассмотреть вместе с ребенком картинки. Познакомить детей с названием деревьев. Отметить особенности строения. Закрепить в словаре обобщающие понятие «деревья» 2.Упражнение «С Какого дерева плод?» Расскажи, какой плод нашёл каждый из лесных  обитателей под деревом. ( Проговори: Ёжик нашел жёлуди. Жёлуди растут на дубу.) </vt:lpstr>
      <vt:lpstr>1Упражнение «Закончи предложения нужными словами». 2.Упражненние «С какого дерева лист, веточка?»  Проведи линию от листика к  соответствующему дереву. Назови какие это веточки и листики. (Лист березы – березовый)</vt:lpstr>
      <vt:lpstr>1Упражнение «Считай и называй». Соедини деревья одного вида линиями одного цвета.. 2 Расскажи,каких деревьев много ( много дубов, много елей…..)           3Посчитай (запиши в кружки или зарисуй точками количество) и назови их. ( Одна берёза, две берёзы.. пять берёз). </vt:lpstr>
      <vt:lpstr>1Упражнение «Что происходит с листьями? Составь по опорным  словам. 2 Упражнение «Четвертый  лишний» Покажи или зачеркни лишний предмет.. Объясни почему он лишний. 3.Упражнение «Лабиринт» Назови, кто какой лист нашёл? ( Белочка нашла  зелёный дубовый лист).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Альшевская</dc:creator>
  <cp:lastModifiedBy>асус</cp:lastModifiedBy>
  <cp:revision>19</cp:revision>
  <dcterms:created xsi:type="dcterms:W3CDTF">2020-04-10T04:12:31Z</dcterms:created>
  <dcterms:modified xsi:type="dcterms:W3CDTF">2020-04-10T06:55:03Z</dcterms:modified>
</cp:coreProperties>
</file>