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Default Extension="wdp" ContentType="image/vnd.ms-phot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88" r:id="rId4"/>
    <p:sldId id="271" r:id="rId5"/>
    <p:sldId id="272" r:id="rId6"/>
    <p:sldId id="287" r:id="rId7"/>
    <p:sldId id="273" r:id="rId8"/>
    <p:sldId id="274" r:id="rId9"/>
    <p:sldId id="277" r:id="rId10"/>
    <p:sldId id="279" r:id="rId11"/>
    <p:sldId id="280" r:id="rId12"/>
    <p:sldId id="286" r:id="rId13"/>
  </p:sldIdLst>
  <p:sldSz cx="9906000" cy="6858000" type="A4"/>
  <p:notesSz cx="7556500" cy="10693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47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0DDEC"/>
    <a:srgbClr val="C6A46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76" y="2118"/>
      </p:cViewPr>
      <p:guideLst>
        <p:guide orient="horz" pos="1847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3573" y="2125980"/>
            <a:ext cx="84271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7149" y="3840480"/>
            <a:ext cx="69400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716" y="1577340"/>
            <a:ext cx="4312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5877" y="1577340"/>
            <a:ext cx="43127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716" y="274320"/>
            <a:ext cx="89228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5716" y="1577340"/>
            <a:ext cx="89228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70870" y="6377940"/>
            <a:ext cx="317258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716" y="6377940"/>
            <a:ext cx="228029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242880" y="6465936"/>
            <a:ext cx="233082" cy="1932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11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3297">
              <a:lnSpc>
                <a:spcPts val="1560"/>
              </a:lnSpc>
            </a:pPr>
            <a:fld id="{81D60167-4931-47E6-BA6A-407CBD079E47}" type="slidenum">
              <a:rPr lang="ru-RU" smtClean="0"/>
              <a:pPr marL="33297">
                <a:lnSpc>
                  <a:spcPts val="1560"/>
                </a:lnSpc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599343">
        <a:defRPr>
          <a:latin typeface="+mn-lt"/>
          <a:ea typeface="+mn-ea"/>
          <a:cs typeface="+mn-cs"/>
        </a:defRPr>
      </a:lvl2pPr>
      <a:lvl3pPr marL="1198687">
        <a:defRPr>
          <a:latin typeface="+mn-lt"/>
          <a:ea typeface="+mn-ea"/>
          <a:cs typeface="+mn-cs"/>
        </a:defRPr>
      </a:lvl3pPr>
      <a:lvl4pPr marL="1798030">
        <a:defRPr>
          <a:latin typeface="+mn-lt"/>
          <a:ea typeface="+mn-ea"/>
          <a:cs typeface="+mn-cs"/>
        </a:defRPr>
      </a:lvl4pPr>
      <a:lvl5pPr marL="2397374">
        <a:defRPr>
          <a:latin typeface="+mn-lt"/>
          <a:ea typeface="+mn-ea"/>
          <a:cs typeface="+mn-cs"/>
        </a:defRPr>
      </a:lvl5pPr>
      <a:lvl6pPr marL="2996717">
        <a:defRPr>
          <a:latin typeface="+mn-lt"/>
          <a:ea typeface="+mn-ea"/>
          <a:cs typeface="+mn-cs"/>
        </a:defRPr>
      </a:lvl6pPr>
      <a:lvl7pPr marL="3596061">
        <a:defRPr>
          <a:latin typeface="+mn-lt"/>
          <a:ea typeface="+mn-ea"/>
          <a:cs typeface="+mn-cs"/>
        </a:defRPr>
      </a:lvl7pPr>
      <a:lvl8pPr marL="4195404">
        <a:defRPr>
          <a:latin typeface="+mn-lt"/>
          <a:ea typeface="+mn-ea"/>
          <a:cs typeface="+mn-cs"/>
        </a:defRPr>
      </a:lvl8pPr>
      <a:lvl9pPr marL="479474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599343">
        <a:defRPr>
          <a:latin typeface="+mn-lt"/>
          <a:ea typeface="+mn-ea"/>
          <a:cs typeface="+mn-cs"/>
        </a:defRPr>
      </a:lvl2pPr>
      <a:lvl3pPr marL="1198687">
        <a:defRPr>
          <a:latin typeface="+mn-lt"/>
          <a:ea typeface="+mn-ea"/>
          <a:cs typeface="+mn-cs"/>
        </a:defRPr>
      </a:lvl3pPr>
      <a:lvl4pPr marL="1798030">
        <a:defRPr>
          <a:latin typeface="+mn-lt"/>
          <a:ea typeface="+mn-ea"/>
          <a:cs typeface="+mn-cs"/>
        </a:defRPr>
      </a:lvl4pPr>
      <a:lvl5pPr marL="2397374">
        <a:defRPr>
          <a:latin typeface="+mn-lt"/>
          <a:ea typeface="+mn-ea"/>
          <a:cs typeface="+mn-cs"/>
        </a:defRPr>
      </a:lvl5pPr>
      <a:lvl6pPr marL="2996717">
        <a:defRPr>
          <a:latin typeface="+mn-lt"/>
          <a:ea typeface="+mn-ea"/>
          <a:cs typeface="+mn-cs"/>
        </a:defRPr>
      </a:lvl6pPr>
      <a:lvl7pPr marL="3596061">
        <a:defRPr>
          <a:latin typeface="+mn-lt"/>
          <a:ea typeface="+mn-ea"/>
          <a:cs typeface="+mn-cs"/>
        </a:defRPr>
      </a:lvl7pPr>
      <a:lvl8pPr marL="4195404">
        <a:defRPr>
          <a:latin typeface="+mn-lt"/>
          <a:ea typeface="+mn-ea"/>
          <a:cs typeface="+mn-cs"/>
        </a:defRPr>
      </a:lvl8pPr>
      <a:lvl9pPr marL="479474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41644" y="-2910839"/>
            <a:ext cx="5938605" cy="575594"/>
          </a:xfrm>
          <a:prstGeom prst="rect">
            <a:avLst/>
          </a:prstGeom>
        </p:spPr>
        <p:txBody>
          <a:bodyPr vert="horz" wrap="square" lIns="0" tIns="36627" rIns="0" bIns="0" rtlCol="0">
            <a:spAutoFit/>
          </a:bodyPr>
          <a:lstStyle/>
          <a:p>
            <a:pPr marL="858227" marR="6659" indent="-842411">
              <a:lnSpc>
                <a:spcPts val="2097"/>
              </a:lnSpc>
              <a:spcBef>
                <a:spcPts val="288"/>
              </a:spcBef>
            </a:pPr>
            <a:r>
              <a:rPr sz="1835" spc="-7" dirty="0">
                <a:latin typeface="Times New Roman"/>
                <a:cs typeface="Times New Roman"/>
              </a:rPr>
              <a:t>Муниципальное дошкольное образовательное учреждение  детский </a:t>
            </a:r>
            <a:r>
              <a:rPr sz="1835" dirty="0">
                <a:latin typeface="Times New Roman"/>
                <a:cs typeface="Times New Roman"/>
              </a:rPr>
              <a:t>сад </a:t>
            </a:r>
            <a:r>
              <a:rPr sz="1835" spc="-7" dirty="0">
                <a:latin typeface="Times New Roman"/>
                <a:cs typeface="Times New Roman"/>
              </a:rPr>
              <a:t>комбинированного </a:t>
            </a:r>
            <a:r>
              <a:rPr sz="1835" dirty="0">
                <a:latin typeface="Times New Roman"/>
                <a:cs typeface="Times New Roman"/>
              </a:rPr>
              <a:t>вида № 69</a:t>
            </a:r>
            <a:endParaRPr sz="1835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35895" y="1151651"/>
            <a:ext cx="5309939" cy="127096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43287" rIns="0" bIns="0" rtlCol="0">
            <a:spAutoFit/>
          </a:bodyPr>
          <a:lstStyle/>
          <a:p>
            <a:pPr marL="16648" marR="6659" algn="ctr">
              <a:lnSpc>
                <a:spcPts val="3015"/>
              </a:lnSpc>
              <a:spcBef>
                <a:spcPts val="341"/>
              </a:spcBef>
            </a:pPr>
            <a:r>
              <a:rPr lang="ru-RU" sz="4400" b="1" spc="-7" dirty="0">
                <a:latin typeface="Segoe Print" panose="02000600000000000000" pitchFamily="2" charset="0"/>
                <a:cs typeface="Times New Roman"/>
              </a:rPr>
              <a:t>П</a:t>
            </a:r>
            <a:r>
              <a:rPr sz="4400" b="1" spc="-7" dirty="0" err="1">
                <a:latin typeface="Segoe Print" panose="02000600000000000000" pitchFamily="2" charset="0"/>
                <a:cs typeface="Times New Roman"/>
              </a:rPr>
              <a:t>редложно</a:t>
            </a:r>
            <a:r>
              <a:rPr lang="ru-RU" sz="4400" b="1" spc="-7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4400" b="1" spc="-7" dirty="0">
                <a:latin typeface="Segoe Print" panose="02000600000000000000" pitchFamily="2" charset="0"/>
                <a:cs typeface="Times New Roman"/>
              </a:rPr>
              <a:t>-  </a:t>
            </a:r>
            <a:r>
              <a:rPr sz="4400" b="1" spc="-7" dirty="0" err="1">
                <a:latin typeface="Segoe Print" panose="02000600000000000000" pitchFamily="2" charset="0"/>
                <a:cs typeface="Times New Roman"/>
              </a:rPr>
              <a:t>падежны</a:t>
            </a:r>
            <a:r>
              <a:rPr lang="ru-RU" sz="4400" b="1" spc="-7" dirty="0">
                <a:latin typeface="Segoe Print" panose="02000600000000000000" pitchFamily="2" charset="0"/>
                <a:cs typeface="Times New Roman"/>
              </a:rPr>
              <a:t>е</a:t>
            </a:r>
            <a:r>
              <a:rPr sz="4400" b="1" spc="7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4400" b="1" spc="-7" dirty="0" err="1">
                <a:latin typeface="Segoe Print" panose="02000600000000000000" pitchFamily="2" charset="0"/>
                <a:cs typeface="Times New Roman"/>
              </a:rPr>
              <a:t>конструкци</a:t>
            </a:r>
            <a:r>
              <a:rPr lang="ru-RU" sz="4400" b="1" spc="-7" dirty="0">
                <a:latin typeface="Segoe Print" panose="02000600000000000000" pitchFamily="2" charset="0"/>
                <a:cs typeface="Times New Roman"/>
              </a:rPr>
              <a:t>и</a:t>
            </a:r>
            <a:endParaRPr sz="4400" dirty="0">
              <a:latin typeface="Segoe Print" panose="02000600000000000000" pitchFamily="2" charset="0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0247" y="8539746"/>
            <a:ext cx="2719572" cy="555421"/>
          </a:xfrm>
          <a:prstGeom prst="rect">
            <a:avLst/>
          </a:prstGeom>
        </p:spPr>
        <p:txBody>
          <a:bodyPr vert="horz" wrap="square" lIns="0" tIns="16649" rIns="0" bIns="0" rtlCol="0">
            <a:spAutoFit/>
          </a:bodyPr>
          <a:lstStyle/>
          <a:p>
            <a:pPr algn="ctr">
              <a:lnSpc>
                <a:spcPts val="2149"/>
              </a:lnSpc>
              <a:spcBef>
                <a:spcPts val="131"/>
              </a:spcBef>
            </a:pPr>
            <a:r>
              <a:rPr sz="1835" dirty="0">
                <a:latin typeface="Times New Roman"/>
                <a:cs typeface="Times New Roman"/>
              </a:rPr>
              <a:t>2015 г.</a:t>
            </a:r>
            <a:endParaRPr sz="1835">
              <a:latin typeface="Times New Roman"/>
              <a:cs typeface="Times New Roman"/>
            </a:endParaRPr>
          </a:p>
          <a:p>
            <a:pPr algn="ctr">
              <a:lnSpc>
                <a:spcPts val="2149"/>
              </a:lnSpc>
            </a:pPr>
            <a:r>
              <a:rPr sz="1835" spc="-7" dirty="0">
                <a:latin typeface="Times New Roman"/>
                <a:cs typeface="Times New Roman"/>
              </a:rPr>
              <a:t>Г.</a:t>
            </a:r>
            <a:r>
              <a:rPr sz="1835" spc="-39" dirty="0">
                <a:latin typeface="Times New Roman"/>
                <a:cs typeface="Times New Roman"/>
              </a:rPr>
              <a:t> </a:t>
            </a:r>
            <a:r>
              <a:rPr sz="1835" spc="-7" dirty="0">
                <a:latin typeface="Times New Roman"/>
                <a:cs typeface="Times New Roman"/>
              </a:rPr>
              <a:t>Комсомольск-на-Амуре.</a:t>
            </a:r>
            <a:endParaRPr sz="1835">
              <a:latin typeface="Times New Roman"/>
              <a:cs typeface="Times New Roman"/>
            </a:endParaRP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375FA8DD-2079-475C-866A-52AC5964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2875" b="90750" l="10000" r="90000">
                        <a14:foregroundMark x1="46556" y1="2875" x2="47333" y2="15125"/>
                        <a14:foregroundMark x1="25889" y1="85500" x2="15556" y2="90750"/>
                        <a14:foregroundMark x1="48444" y1="67625" x2="46222" y2="59500"/>
                        <a14:foregroundMark x1="52222" y1="60375" x2="56444" y2="6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2620" y="2403570"/>
            <a:ext cx="4314825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A26747-0124-4164-BFE9-43BB0818B4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0035"/>
          <a:stretch/>
        </p:blipFill>
        <p:spPr>
          <a:xfrm>
            <a:off x="4776396" y="5540847"/>
            <a:ext cx="828936" cy="7457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D136AFB-317F-4791-B099-2C512EE799CF}"/>
              </a:ext>
            </a:extLst>
          </p:cNvPr>
          <p:cNvSpPr/>
          <p:nvPr/>
        </p:nvSpPr>
        <p:spPr>
          <a:xfrm>
            <a:off x="520221" y="1035490"/>
            <a:ext cx="8839200" cy="5270500"/>
          </a:xfrm>
          <a:prstGeom prst="rect">
            <a:avLst/>
          </a:prstGeom>
          <a:solidFill>
            <a:srgbClr val="C6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object 2"/>
          <p:cNvSpPr/>
          <p:nvPr/>
        </p:nvSpPr>
        <p:spPr>
          <a:xfrm>
            <a:off x="835336" y="1035490"/>
            <a:ext cx="8235327" cy="4787020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2024" b="98314" l="98" r="97551">
                          <a14:foregroundMark x1="14887" y1="3710" x2="15475" y2="32884"/>
                          <a14:foregroundMark x1="2547" y1="21417" x2="98" y2="19899"/>
                          <a14:foregroundMark x1="7150" y1="11636" x2="6562" y2="22091"/>
                          <a14:foregroundMark x1="6562" y1="22091" x2="7738" y2="32884"/>
                          <a14:foregroundMark x1="7738" y1="32884" x2="9500" y2="36594"/>
                          <a14:foregroundMark x1="16259" y1="13997" x2="11263" y2="8938"/>
                          <a14:foregroundMark x1="11263" y1="8938" x2="8913" y2="9612"/>
                          <a14:foregroundMark x1="12635" y1="7926" x2="2155" y2="15852"/>
                          <a14:foregroundMark x1="12929" y1="10961" x2="23408" y2="12816"/>
                          <a14:foregroundMark x1="25563" y1="17201" x2="27718" y2="20405"/>
                          <a14:foregroundMark x1="44564" y1="10961" x2="39667" y2="16695"/>
                          <a14:foregroundMark x1="39667" y1="16695" x2="38492" y2="20405"/>
                          <a14:foregroundMark x1="41234" y1="13491" x2="38198" y2="14840"/>
                          <a14:foregroundMark x1="39765" y1="12816" x2="49265" y2="7083"/>
                          <a14:foregroundMark x1="49265" y1="2361" x2="50049" y2="13997"/>
                          <a14:foregroundMark x1="50245" y1="8938" x2="56317" y2="11973"/>
                          <a14:foregroundMark x1="56317" y1="11973" x2="57297" y2="21248"/>
                          <a14:foregroundMark x1="59060" y1="10118" x2="61019" y2="18381"/>
                          <a14:foregroundMark x1="61802" y1="12816" x2="61802" y2="22766"/>
                          <a14:foregroundMark x1="61802" y1="22766" x2="61508" y2="24621"/>
                          <a14:foregroundMark x1="74241" y1="11636" x2="71205" y2="20236"/>
                          <a14:foregroundMark x1="71205" y1="20236" x2="70617" y2="29174"/>
                          <a14:foregroundMark x1="28795" y1="27656" x2="18903" y2="32715"/>
                          <a14:foregroundMark x1="73555" y1="15177" x2="78452" y2="8938"/>
                          <a14:foregroundMark x1="78452" y1="8938" x2="80901" y2="7926"/>
                          <a14:foregroundMark x1="82566" y1="2192" x2="83056" y2="6408"/>
                          <a14:foregroundMark x1="85113" y1="8432" x2="90010" y2="14671"/>
                          <a14:foregroundMark x1="90010" y1="14671" x2="92165" y2="20405"/>
                          <a14:foregroundMark x1="92654" y1="18550" x2="90206" y2="29680"/>
                          <a14:foregroundMark x1="88149" y1="30523" x2="85211" y2="34739"/>
                          <a14:foregroundMark x1="90793" y1="15683" x2="93046" y2="10624"/>
                          <a14:foregroundMark x1="95397" y1="20236" x2="95397" y2="22091"/>
                          <a14:foregroundMark x1="66112" y1="20405" x2="66112" y2="20405"/>
                          <a14:foregroundMark x1="67189" y1="19393" x2="66308" y2="17538"/>
                          <a14:foregroundMark x1="49167" y1="55987" x2="48188" y2="88533"/>
                          <a14:foregroundMark x1="46229" y1="79089" x2="47894" y2="89039"/>
                          <a14:foregroundMark x1="47894" y1="89039" x2="53673" y2="90725"/>
                          <a14:foregroundMark x1="53673" y1="90725" x2="58570" y2="87015"/>
                          <a14:foregroundMark x1="59745" y1="73524" x2="61508" y2="83474"/>
                          <a14:foregroundMark x1="61508" y1="83474" x2="59452" y2="93592"/>
                          <a14:foregroundMark x1="59452" y1="93592" x2="43291" y2="96290"/>
                          <a14:foregroundMark x1="43879" y1="96627" x2="56024" y2="98482"/>
                          <a14:foregroundMark x1="56024" y1="98482" x2="58276" y2="96290"/>
                          <a14:foregroundMark x1="57884" y1="74368" x2="52791" y2="67791"/>
                          <a14:foregroundMark x1="52791" y1="67791" x2="41626" y2="64755"/>
                          <a14:foregroundMark x1="75808" y1="63406" x2="77179" y2="83642"/>
                          <a14:foregroundMark x1="77179" y1="83642" x2="81685" y2="91062"/>
                          <a14:foregroundMark x1="81685" y1="91062" x2="87561" y2="87690"/>
                          <a14:foregroundMark x1="87561" y1="87690" x2="90891" y2="78583"/>
                          <a14:foregroundMark x1="90891" y1="78583" x2="90891" y2="77403"/>
                          <a14:foregroundMark x1="90500" y1="64418" x2="92262" y2="74874"/>
                          <a14:foregroundMark x1="92262" y1="74874" x2="88541" y2="83474"/>
                          <a14:foregroundMark x1="88541" y1="83474" x2="87071" y2="83811"/>
                          <a14:foregroundMark x1="95397" y1="72681" x2="97258" y2="73019"/>
                          <a14:foregroundMark x1="97551" y1="83642" x2="97551" y2="83642"/>
                          <a14:foregroundMark x1="8129" y1="62563" x2="3624" y2="73693"/>
                          <a14:foregroundMark x1="1371" y1="73524" x2="1371" y2="7352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10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81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H="1">
            <a:off x="38099" y="416342"/>
            <a:ext cx="5003799" cy="604959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6530" b="89964" l="9964" r="89855">
                          <a14:foregroundMark x1="33696" y1="21644" x2="30978" y2="14873"/>
                          <a14:foregroundMark x1="53261" y1="6530" x2="52174" y2="15719"/>
                          <a14:foregroundMark x1="72101" y1="25393" x2="78623" y2="24547"/>
                          <a14:foregroundMark x1="85326" y1="37243" x2="84058" y2="45828"/>
                          <a14:foregroundMark x1="80254" y1="61064" x2="72283" y2="61669"/>
                          <a14:foregroundMark x1="71739" y1="67836" x2="71196" y2="75091"/>
                          <a14:foregroundMark x1="55978" y1="81620" x2="54167" y2="88271"/>
                          <a14:foregroundMark x1="25543" y1="70254" x2="21377" y2="67594"/>
                          <a14:foregroundMark x1="19928" y1="53083" x2="15580" y2="45224"/>
                          <a14:foregroundMark x1="21739" y1="36638" x2="20833" y2="2744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3" name="object 3"/>
          <p:cNvSpPr/>
          <p:nvPr/>
        </p:nvSpPr>
        <p:spPr>
          <a:xfrm flipH="1">
            <a:off x="4622802" y="609600"/>
            <a:ext cx="5257798" cy="6049594"/>
          </a:xfrm>
          <a:prstGeom prst="rect">
            <a:avLst/>
          </a:prstGeom>
          <a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4141" b="90715" l="10000" r="90000">
                          <a14:foregroundMark x1="39245" y1="10038" x2="38491" y2="7779"/>
                          <a14:foregroundMark x1="50755" y1="4141" x2="51321" y2="7779"/>
                          <a14:foregroundMark x1="50000" y1="13676" x2="48113" y2="17817"/>
                          <a14:foregroundMark x1="69623" y1="8783" x2="67358" y2="14053"/>
                          <a14:foregroundMark x1="65094" y1="20954" x2="62453" y2="26474"/>
                          <a14:foregroundMark x1="78868" y1="16688" x2="78302" y2="22585"/>
                          <a14:foregroundMark x1="79434" y1="30489" x2="77170" y2="38896"/>
                          <a14:foregroundMark x1="84528" y1="38645" x2="87736" y2="41531"/>
                          <a14:foregroundMark x1="36226" y1="28733" x2="36415" y2="22083"/>
                          <a14:foregroundMark x1="20377" y1="25847" x2="21509" y2="21455"/>
                          <a14:foregroundMark x1="26792" y1="15935" x2="26792" y2="12923"/>
                          <a14:foregroundMark x1="14717" y1="31242" x2="14717" y2="37139"/>
                          <a14:foregroundMark x1="12642" y1="42033" x2="14151" y2="47804"/>
                          <a14:foregroundMark x1="24340" y1="40402" x2="27925" y2="47177"/>
                          <a14:foregroundMark x1="15472" y1="58093" x2="17925" y2="62986"/>
                          <a14:foregroundMark x1="31509" y1="57465" x2="25283" y2="66625"/>
                          <a14:foregroundMark x1="16038" y1="65747" x2="12075" y2="66625"/>
                          <a14:foregroundMark x1="14906" y1="63237" x2="14717" y2="56964"/>
                          <a14:foregroundMark x1="13774" y1="54454" x2="15472" y2="57089"/>
                          <a14:foregroundMark x1="19245" y1="54454" x2="17925" y2="56964"/>
                          <a14:foregroundMark x1="27925" y1="54831" x2="30755" y2="59473"/>
                          <a14:foregroundMark x1="32642" y1="54831" x2="31321" y2="58469"/>
                          <a14:foregroundMark x1="27547" y1="53701" x2="32075" y2="56336"/>
                          <a14:foregroundMark x1="32075" y1="53827" x2="34717" y2="64366"/>
                          <a14:foregroundMark x1="34717" y1="64366" x2="33208" y2="67378"/>
                          <a14:foregroundMark x1="28113" y1="73526" x2="18491" y2="73275"/>
                          <a14:foregroundMark x1="31887" y1="73526" x2="30755" y2="71644"/>
                          <a14:foregroundMark x1="28679" y1="74906" x2="27547" y2="76035"/>
                          <a14:foregroundMark x1="29811" y1="80552" x2="35660" y2="82685"/>
                          <a14:foregroundMark x1="52830" y1="87077" x2="43962" y2="87829"/>
                          <a14:foregroundMark x1="40189" y1="89335" x2="38491" y2="90715"/>
                          <a14:foregroundMark x1="32642" y1="80803" x2="26226" y2="81556"/>
                          <a14:foregroundMark x1="53962" y1="74529" x2="48679" y2="74028"/>
                          <a14:foregroundMark x1="68868" y1="79046" x2="63585" y2="80803"/>
                          <a14:foregroundMark x1="73774" y1="70891" x2="71132" y2="71267"/>
                          <a14:foregroundMark x1="84340" y1="62233" x2="85472" y2="58595"/>
                          <a14:foregroundMark x1="80566" y1="52698" x2="77358" y2="51192"/>
                          <a14:foregroundMark x1="87170" y1="48306" x2="85660" y2="53701"/>
                          <a14:foregroundMark x1="76792" y1="49812" x2="75849" y2="50188"/>
                          <a14:foregroundMark x1="40566" y1="51945" x2="40377" y2="53325"/>
                          <a14:foregroundMark x1="45472" y1="49937" x2="44717" y2="50816"/>
                          <a14:foregroundMark x1="64717" y1="48181" x2="62453" y2="48432"/>
                          <a14:foregroundMark x1="56226" y1="58720" x2="56792" y2="595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11</a:t>
            </a:fld>
            <a:endParaRPr dirty="0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xmlns="" id="{58E463D2-2AE5-4F0E-A5F4-D427ED6F2AC6}"/>
              </a:ext>
            </a:extLst>
          </p:cNvPr>
          <p:cNvSpPr txBox="1"/>
          <p:nvPr/>
        </p:nvSpPr>
        <p:spPr>
          <a:xfrm>
            <a:off x="38099" y="157867"/>
            <a:ext cx="3467101" cy="3861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0" tIns="16649" rIns="0" bIns="0" rtlCol="0">
            <a:spAutoFit/>
          </a:bodyPr>
          <a:lstStyle/>
          <a:p>
            <a:pPr marL="605170"/>
            <a:r>
              <a:rPr sz="1200" spc="-7" dirty="0" err="1">
                <a:latin typeface="Segoe Print" panose="02000600000000000000" pitchFamily="2" charset="0"/>
                <a:cs typeface="Times New Roman"/>
              </a:rPr>
              <a:t>Игра</a:t>
            </a:r>
            <a:r>
              <a:rPr sz="1200" spc="-7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spc="-13" dirty="0">
                <a:latin typeface="Segoe Print" panose="02000600000000000000" pitchFamily="2" charset="0"/>
                <a:cs typeface="Times New Roman"/>
              </a:rPr>
              <a:t>«О </a:t>
            </a:r>
            <a:r>
              <a:rPr sz="1200" dirty="0" err="1">
                <a:latin typeface="Segoe Print" panose="02000600000000000000" pitchFamily="2" charset="0"/>
                <a:cs typeface="Times New Roman"/>
              </a:rPr>
              <a:t>чём</a:t>
            </a:r>
            <a:r>
              <a:rPr sz="1200" spc="33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dirty="0" err="1">
                <a:latin typeface="Segoe Print" panose="02000600000000000000" pitchFamily="2" charset="0"/>
                <a:cs typeface="Times New Roman"/>
              </a:rPr>
              <a:t>мечтает</a:t>
            </a:r>
            <a:r>
              <a:rPr lang="ru-RU" sz="1200" dirty="0">
                <a:latin typeface="Segoe Print" panose="02000600000000000000" pitchFamily="2" charset="0"/>
                <a:cs typeface="Times New Roman"/>
              </a:rPr>
              <a:t> Маша и Миша</a:t>
            </a:r>
            <a:r>
              <a:rPr sz="1200" dirty="0">
                <a:latin typeface="Segoe Print" panose="02000600000000000000" pitchFamily="2" charset="0"/>
                <a:cs typeface="Times New Roman"/>
              </a:rPr>
              <a:t>..?»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699" y="4038600"/>
            <a:ext cx="9994900" cy="2896784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6799" b="89802" l="3191" r="97828">
                          <a14:foregroundMark x1="6925" y1="12181" x2="9708" y2="72805"/>
                          <a14:foregroundMark x1="8418" y1="57507" x2="4684" y2="42776"/>
                          <a14:foregroundMark x1="4684" y1="42776" x2="3191" y2="31445"/>
                          <a14:foregroundMark x1="5295" y1="56657" x2="5838" y2="66289"/>
                          <a14:foregroundMark x1="4209" y1="63173" x2="3598" y2="65722"/>
                          <a14:foregroundMark x1="23286" y1="11615" x2="23557" y2="79603"/>
                          <a14:foregroundMark x1="21249" y1="83003" x2="22403" y2="89235"/>
                          <a14:foregroundMark x1="24576" y1="77620" x2="24983" y2="87819"/>
                          <a14:foregroundMark x1="25322" y1="89235" x2="26341" y2="87252"/>
                          <a14:foregroundMark x1="20910" y1="24929" x2="19145" y2="12465"/>
                          <a14:foregroundMark x1="18873" y1="16431" x2="17379" y2="15581"/>
                          <a14:foregroundMark x1="25119" y1="8215" x2="25798" y2="7365"/>
                          <a14:foregroundMark x1="26409" y1="59207" x2="26884" y2="60907"/>
                          <a14:foregroundMark x1="24847" y1="52125" x2="24847" y2="54674"/>
                          <a14:foregroundMark x1="37950" y1="24363" x2="37339" y2="86686"/>
                          <a14:foregroundMark x1="52953" y1="31728" x2="50238" y2="18130"/>
                          <a14:foregroundMark x1="50441" y1="14731" x2="50034" y2="11331"/>
                          <a14:foregroundMark x1="51731" y1="53258" x2="52206" y2="72521"/>
                          <a14:foregroundMark x1="51324" y1="76204" x2="50916" y2="81020"/>
                          <a14:foregroundMark x1="53157" y1="69122" x2="52953" y2="78187"/>
                          <a14:foregroundMark x1="56551" y1="75354" x2="57841" y2="81870"/>
                          <a14:foregroundMark x1="60353" y1="80453" x2="60896" y2="82720"/>
                          <a14:foregroundMark x1="61643" y1="78470" x2="59403" y2="78187"/>
                          <a14:foregroundMark x1="60421" y1="79320" x2="61236" y2="82720"/>
                          <a14:foregroundMark x1="78683" y1="45042" x2="77529" y2="55524"/>
                          <a14:foregroundMark x1="73523" y1="87252" x2="72980" y2="85269"/>
                          <a14:foregroundMark x1="84997" y1="33711" x2="88187" y2="49575"/>
                          <a14:foregroundMark x1="88187" y1="49575" x2="89002" y2="64306"/>
                          <a14:foregroundMark x1="90767" y1="66289" x2="93279" y2="48442"/>
                          <a14:foregroundMark x1="93279" y1="48442" x2="93618" y2="28895"/>
                          <a14:foregroundMark x1="93618" y1="28895" x2="92668" y2="15864"/>
                          <a14:foregroundMark x1="97828" y1="43343" x2="93415" y2="50992"/>
                          <a14:foregroundMark x1="87101" y1="67139" x2="85472" y2="48159"/>
                          <a14:foregroundMark x1="40190" y1="68555" x2="39851" y2="6373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3" name="object 3"/>
          <p:cNvSpPr txBox="1"/>
          <p:nvPr/>
        </p:nvSpPr>
        <p:spPr>
          <a:xfrm>
            <a:off x="960965" y="990600"/>
            <a:ext cx="8281915" cy="840820"/>
          </a:xfrm>
          <a:prstGeom prst="rect">
            <a:avLst/>
          </a:prstGeom>
        </p:spPr>
        <p:txBody>
          <a:bodyPr vert="horz" wrap="square" lIns="0" tIns="16649" rIns="0" bIns="0" rtlCol="0">
            <a:spAutoFit/>
          </a:bodyPr>
          <a:lstStyle/>
          <a:p>
            <a:pPr marL="604338">
              <a:lnSpc>
                <a:spcPts val="2149"/>
              </a:lnSpc>
              <a:tabLst>
                <a:tab pos="958950" algn="l"/>
              </a:tabLst>
            </a:pPr>
            <a:r>
              <a:rPr sz="1835" spc="-7" dirty="0" err="1">
                <a:latin typeface="Segoe Print" panose="02000600000000000000" pitchFamily="2" charset="0"/>
                <a:cs typeface="Times New Roman"/>
              </a:rPr>
              <a:t>Игра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spc="-33" dirty="0">
                <a:latin typeface="Segoe Print" panose="02000600000000000000" pitchFamily="2" charset="0"/>
                <a:cs typeface="Times New Roman"/>
              </a:rPr>
              <a:t>«Ты</a:t>
            </a:r>
            <a:r>
              <a:rPr sz="1835" spc="39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откуда?»</a:t>
            </a:r>
            <a:endParaRPr sz="1835" dirty="0">
              <a:latin typeface="Segoe Print" panose="02000600000000000000" pitchFamily="2" charset="0"/>
              <a:cs typeface="Times New Roman"/>
            </a:endParaRPr>
          </a:p>
          <a:p>
            <a:pPr marL="16648" marR="6659">
              <a:lnSpc>
                <a:spcPts val="2124"/>
              </a:lnSpc>
              <a:spcBef>
                <a:spcPts val="85"/>
              </a:spcBef>
            </a:pPr>
            <a:r>
              <a:rPr sz="1835" spc="-13" dirty="0" err="1">
                <a:latin typeface="Segoe Print" panose="02000600000000000000" pitchFamily="2" charset="0"/>
                <a:cs typeface="Times New Roman"/>
              </a:rPr>
              <a:t>Ребёнок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смотрит на картинку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и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отвечает.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Я с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пляжа,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с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футбола, из путешествия, из  леса,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с 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огорода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и</a:t>
            </a:r>
            <a:r>
              <a:rPr sz="1835" spc="33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т.д.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911149" y="5956118"/>
            <a:ext cx="264923" cy="193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12</a:t>
            </a:fld>
            <a:endParaRPr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9D62460-B269-4C72-BC99-B2A6F51108BA}"/>
              </a:ext>
            </a:extLst>
          </p:cNvPr>
          <p:cNvSpPr/>
          <p:nvPr/>
        </p:nvSpPr>
        <p:spPr>
          <a:xfrm>
            <a:off x="3276600" y="2971800"/>
            <a:ext cx="4343400" cy="914400"/>
          </a:xfrm>
          <a:prstGeom prst="rect">
            <a:avLst/>
          </a:prstGeom>
          <a:solidFill>
            <a:srgbClr val="80D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5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219200" y="304800"/>
            <a:ext cx="4689116" cy="447699"/>
          </a:xfrm>
          <a:prstGeom prst="rect">
            <a:avLst/>
          </a:prstGeom>
        </p:spPr>
        <p:txBody>
          <a:bodyPr vert="horz" wrap="square" lIns="0" tIns="16649" rIns="0" bIns="0" rtlCol="0">
            <a:spAutoFit/>
          </a:bodyPr>
          <a:lstStyle/>
          <a:p>
            <a:pPr marL="16648">
              <a:spcBef>
                <a:spcPts val="131"/>
              </a:spcBef>
            </a:pPr>
            <a:r>
              <a:rPr sz="2800" spc="-13" dirty="0" err="1">
                <a:latin typeface="Segoe Print" panose="02000600000000000000" pitchFamily="2" charset="0"/>
                <a:cs typeface="Times New Roman"/>
              </a:rPr>
              <a:t>Где</a:t>
            </a:r>
            <a:r>
              <a:rPr sz="2800" spc="-13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2800" dirty="0">
                <a:latin typeface="Segoe Print" panose="02000600000000000000" pitchFamily="2" charset="0"/>
                <a:cs typeface="Times New Roman"/>
              </a:rPr>
              <a:t>сидит</a:t>
            </a:r>
            <a:r>
              <a:rPr sz="2800" spc="26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2800" spc="-7" dirty="0" err="1">
                <a:latin typeface="Segoe Print" panose="02000600000000000000" pitchFamily="2" charset="0"/>
                <a:cs typeface="Times New Roman"/>
              </a:rPr>
              <a:t>улитка</a:t>
            </a:r>
            <a:r>
              <a:rPr sz="2800" spc="-7" dirty="0">
                <a:latin typeface="Segoe Print" panose="02000600000000000000" pitchFamily="2" charset="0"/>
                <a:cs typeface="Times New Roman"/>
              </a:rPr>
              <a:t>?</a:t>
            </a:r>
            <a:endParaRPr sz="2800" dirty="0">
              <a:latin typeface="Segoe Print" panose="02000600000000000000" pitchFamily="2" charset="0"/>
              <a:cs typeface="Times New Roman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5ABC24C-4185-437B-AC7F-7F9DBD5E30B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949" b="89796" l="3911" r="91956">
                        <a14:foregroundMark x1="7749" y1="32398" x2="10849" y2="72194"/>
                        <a14:foregroundMark x1="10849" y1="72194" x2="11513" y2="74490"/>
                        <a14:foregroundMark x1="6716" y1="61990" x2="4059" y2="63776"/>
                        <a14:foregroundMark x1="21328" y1="50510" x2="26052" y2="62500"/>
                        <a14:foregroundMark x1="26052" y1="62500" x2="29594" y2="66837"/>
                        <a14:foregroundMark x1="35646" y1="58163" x2="35646" y2="58163"/>
                        <a14:foregroundMark x1="43616" y1="60459" x2="45387" y2="79847"/>
                        <a14:foregroundMark x1="45387" y1="79847" x2="45683" y2="80357"/>
                        <a14:foregroundMark x1="46347" y1="40051" x2="46421" y2="36735"/>
                        <a14:foregroundMark x1="48635" y1="52806" x2="47085" y2="53571"/>
                        <a14:foregroundMark x1="41402" y1="53827" x2="40517" y2="53827"/>
                        <a14:foregroundMark x1="62362" y1="56122" x2="63100" y2="76020"/>
                        <a14:foregroundMark x1="63100" y1="76020" x2="63100" y2="76020"/>
                        <a14:foregroundMark x1="63469" y1="76786" x2="63616" y2="88265"/>
                        <a14:foregroundMark x1="64354" y1="89286" x2="66863" y2="87500"/>
                        <a14:foregroundMark x1="67897" y1="79847" x2="68192" y2="71684"/>
                        <a14:foregroundMark x1="67675" y1="53571" x2="67970" y2="38776"/>
                        <a14:foregroundMark x1="77934" y1="86735" x2="77491" y2="69133"/>
                        <a14:foregroundMark x1="82288" y1="32908" x2="82731" y2="36224"/>
                        <a14:foregroundMark x1="85683" y1="36735" x2="87454" y2="43112"/>
                        <a14:foregroundMark x1="80959" y1="58929" x2="80959" y2="58929"/>
                        <a14:foregroundMark x1="81550" y1="51020" x2="81550" y2="51020"/>
                        <a14:foregroundMark x1="84502" y1="45918" x2="84502" y2="45918"/>
                        <a14:foregroundMark x1="83542" y1="40051" x2="83542" y2="40051"/>
                        <a14:foregroundMark x1="91218" y1="39286" x2="91218" y2="39286"/>
                        <a14:foregroundMark x1="87897" y1="79592" x2="89742" y2="80357"/>
                        <a14:foregroundMark x1="86347" y1="57398" x2="86347" y2="57398"/>
                        <a14:foregroundMark x1="85314" y1="50255" x2="85314" y2="50255"/>
                        <a14:foregroundMark x1="82140" y1="41327" x2="82140" y2="41327"/>
                        <a14:foregroundMark x1="91956" y1="37245" x2="91956" y2="37245"/>
                        <a14:foregroundMark x1="91734" y1="36480" x2="91439" y2="36990"/>
                        <a14:foregroundMark x1="73653" y1="24490" x2="73653" y2="24490"/>
                        <a14:foregroundMark x1="73948" y1="22959" x2="73948" y2="22959"/>
                        <a14:foregroundMark x1="49889" y1="52551" x2="49889" y2="52551"/>
                        <a14:foregroundMark x1="48782" y1="41582" x2="48782" y2="41582"/>
                        <a14:foregroundMark x1="47675" y1="42347" x2="47675" y2="42347"/>
                        <a14:foregroundMark x1="48856" y1="38776" x2="48856" y2="38776"/>
                        <a14:foregroundMark x1="39188" y1="50510" x2="39188" y2="50510"/>
                        <a14:foregroundMark x1="10996" y1="19133" x2="10996" y2="19133"/>
                        <a14:foregroundMark x1="11070" y1="17347" x2="11070" y2="17347"/>
                        <a14:foregroundMark x1="32177" y1="51531" x2="32177" y2="515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291603"/>
            <a:ext cx="10367959" cy="29994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xmlns="" id="{DFD8439B-DE00-4B91-AB4A-90879029886C}"/>
              </a:ext>
            </a:extLst>
          </p:cNvPr>
          <p:cNvSpPr/>
          <p:nvPr/>
        </p:nvSpPr>
        <p:spPr>
          <a:xfrm>
            <a:off x="600245" y="3123302"/>
            <a:ext cx="8705510" cy="3734698"/>
          </a:xfrm>
          <a:prstGeom prst="rect">
            <a:avLst/>
          </a:prstGeom>
          <a:blipFill>
            <a:blip r:embed="rId3" cstate="print">
              <a:extLst>
                <a:ext uri="{BEBA8EAE-BF5A-486C-A8C5-ECC9F3942E4B}">
                  <a14:imgProps xmlns:a14="http://schemas.microsoft.com/office/drawing/2010/main" xmlns="">
                    <a14:imgLayer r:embed="rId4">
                      <a14:imgEffect>
                        <a14:backgroundRemoval t="7028" b="93119" l="1811" r="94691">
                          <a14:foregroundMark x1="14616" y1="34846" x2="10306" y2="23572"/>
                          <a14:foregroundMark x1="16989" y1="19766" x2="5746" y2="17716"/>
                          <a14:foregroundMark x1="5746" y1="17716" x2="3935" y2="30454"/>
                          <a14:foregroundMark x1="3935" y1="30454" x2="5059" y2="41581"/>
                          <a14:foregroundMark x1="4185" y1="25329" x2="3123" y2="15081"/>
                          <a14:foregroundMark x1="14928" y1="19473" x2="20612" y2="19180"/>
                          <a14:foregroundMark x1="20612" y1="19180" x2="23548" y2="19473"/>
                          <a14:foregroundMark x1="37914" y1="15373" x2="38351" y2="44656"/>
                          <a14:foregroundMark x1="45347" y1="10542" x2="46658" y2="8199"/>
                          <a14:foregroundMark x1="48969" y1="8199" x2="44597" y2="9224"/>
                          <a14:foregroundMark x1="46221" y1="7174" x2="50406" y2="15666"/>
                          <a14:foregroundMark x1="50406" y1="15666" x2="50843" y2="16105"/>
                          <a14:foregroundMark x1="50281" y1="12006" x2="49844" y2="12006"/>
                          <a14:foregroundMark x1="58713" y1="25915" x2="59338" y2="44656"/>
                          <a14:foregroundMark x1="58463" y1="48463" x2="56277" y2="49488"/>
                          <a14:foregroundMark x1="80137" y1="34114" x2="83323" y2="44070"/>
                          <a14:foregroundMark x1="81137" y1="39239" x2="78076" y2="39531"/>
                          <a14:foregroundMark x1="75453" y1="41581" x2="75453" y2="41581"/>
                          <a14:foregroundMark x1="74703" y1="37482" x2="74141" y2="31772"/>
                          <a14:foregroundMark x1="74329" y1="23865" x2="73891" y2="14641"/>
                          <a14:foregroundMark x1="76202" y1="44656" x2="76202" y2="44656"/>
                          <a14:foregroundMark x1="75765" y1="46706" x2="75765" y2="54612"/>
                          <a14:foregroundMark x1="76765" y1="12299" x2="77077" y2="20205"/>
                          <a14:foregroundMark x1="85946" y1="10542" x2="84947" y2="23865"/>
                          <a14:foregroundMark x1="84947" y1="23865" x2="85384" y2="26940"/>
                          <a14:foregroundMark x1="88570" y1="9956" x2="86384" y2="35871"/>
                          <a14:foregroundMark x1="15365" y1="89458" x2="18551" y2="70717"/>
                          <a14:foregroundMark x1="42286" y1="87994" x2="38039" y2="78477"/>
                          <a14:foregroundMark x1="47970" y1="58419" x2="46971" y2="60029"/>
                          <a14:foregroundMark x1="44909" y1="64568" x2="44909" y2="66911"/>
                          <a14:foregroundMark x1="47845" y1="67204" x2="46533" y2="67936"/>
                          <a14:foregroundMark x1="42161" y1="75403" x2="37352" y2="75695"/>
                          <a14:foregroundMark x1="42161" y1="80527" x2="42598" y2="91508"/>
                          <a14:foregroundMark x1="41849" y1="92094" x2="38913" y2="93119"/>
                          <a14:foregroundMark x1="42598" y1="79502" x2="37477" y2="77160"/>
                          <a14:foregroundMark x1="47658" y1="80820" x2="47096" y2="81552"/>
                          <a14:foregroundMark x1="59151" y1="69253" x2="68457" y2="67936"/>
                          <a14:foregroundMark x1="56527" y1="78477" x2="62211" y2="78184"/>
                          <a14:foregroundMark x1="62211" y1="78184" x2="68020" y2="79209"/>
                          <a14:foregroundMark x1="68020" y1="79795" x2="67021" y2="83895"/>
                          <a14:foregroundMark x1="68894" y1="81259" x2="68020" y2="90044"/>
                          <a14:foregroundMark x1="67021" y1="88433" x2="66583" y2="90044"/>
                          <a14:foregroundMark x1="54341" y1="85944" x2="55965" y2="80820"/>
                          <a14:foregroundMark x1="58463" y1="83309" x2="59151" y2="83602"/>
                          <a14:foregroundMark x1="82324" y1="71303" x2="84197" y2="86384"/>
                          <a14:foregroundMark x1="84197" y1="81552" x2="79513" y2="84334"/>
                          <a14:foregroundMark x1="80387" y1="79795" x2="80387" y2="79795"/>
                          <a14:foregroundMark x1="88132" y1="77452" x2="90881" y2="72767"/>
                          <a14:foregroundMark x1="92067" y1="80527" x2="94691" y2="83602"/>
                          <a14:foregroundMark x1="85509" y1="67936" x2="85384" y2="66911"/>
                          <a14:foregroundMark x1="86633" y1="71010" x2="86946" y2="69693"/>
                          <a14:foregroundMark x1="87383" y1="66911" x2="87383" y2="66911"/>
                          <a14:foregroundMark x1="12617" y1="18448" x2="16365" y2="18448"/>
                          <a14:foregroundMark x1="22049" y1="13031" x2="6184" y2="13031"/>
                          <a14:foregroundMark x1="24235" y1="14056" x2="24235" y2="23572"/>
                          <a14:foregroundMark x1="5184" y1="15373" x2="1811" y2="15666"/>
                          <a14:foregroundMark x1="44472" y1="8492" x2="43285" y2="16105"/>
                          <a14:foregroundMark x1="79263" y1="10981" x2="79263" y2="10981"/>
                          <a14:foregroundMark x1="80137" y1="10981" x2="81699" y2="10542"/>
                          <a14:foregroundMark x1="83448" y1="10249" x2="85946" y2="9956"/>
                          <a14:foregroundMark x1="87820" y1="10542" x2="88819" y2="10981"/>
                          <a14:foregroundMark x1="73704" y1="12006" x2="84197" y2="10249"/>
                          <a14:foregroundMark x1="90131" y1="18741" x2="91880" y2="50805"/>
                          <a14:foregroundMark x1="86821" y1="31772" x2="84322" y2="33821"/>
                          <a14:foregroundMark x1="77514" y1="31040" x2="77951" y2="19766"/>
                          <a14:foregroundMark x1="84197" y1="32796" x2="86384" y2="2562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94A16D91-FA7A-4812-B4EC-74C5D7ABC423}"/>
              </a:ext>
            </a:extLst>
          </p:cNvPr>
          <p:cNvSpPr txBox="1">
            <a:spLocks noGrp="1"/>
          </p:cNvSpPr>
          <p:nvPr>
            <p:ph type="sldNum" sz="quarter" idx="7"/>
          </p:nvPr>
        </p:nvSpPr>
        <p:spPr>
          <a:xfrm>
            <a:off x="9242880" y="6465936"/>
            <a:ext cx="233082" cy="1932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3</a:t>
            </a:fld>
            <a:endParaRPr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xmlns="" id="{3D18ACB2-85F0-4550-A83C-A8DC8EBFDEAE}"/>
              </a:ext>
            </a:extLst>
          </p:cNvPr>
          <p:cNvSpPr txBox="1"/>
          <p:nvPr/>
        </p:nvSpPr>
        <p:spPr>
          <a:xfrm>
            <a:off x="1310860" y="171535"/>
            <a:ext cx="5329262" cy="299197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6649" rIns="0" bIns="0" rtlCol="0">
            <a:spAutoFit/>
          </a:bodyPr>
          <a:lstStyle/>
          <a:p>
            <a:pPr marL="16648">
              <a:spcBef>
                <a:spcPts val="131"/>
              </a:spcBef>
            </a:pPr>
            <a:r>
              <a:rPr sz="1835" spc="-20" dirty="0" err="1">
                <a:latin typeface="Segoe Print" panose="02000600000000000000" pitchFamily="2" charset="0"/>
                <a:cs typeface="Times New Roman"/>
              </a:rPr>
              <a:t>Куда</a:t>
            </a:r>
            <a:r>
              <a:rPr sz="1835" spc="-20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упал </a:t>
            </a:r>
            <a:r>
              <a:rPr sz="1835" dirty="0" err="1">
                <a:latin typeface="Segoe Print" panose="02000600000000000000" pitchFamily="2" charset="0"/>
                <a:cs typeface="Times New Roman"/>
              </a:rPr>
              <a:t>листик</a:t>
            </a:r>
            <a:r>
              <a:rPr sz="1835" dirty="0">
                <a:latin typeface="Segoe Print" panose="02000600000000000000" pitchFamily="2" charset="0"/>
                <a:cs typeface="Times New Roman"/>
              </a:rPr>
              <a:t>?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(</a:t>
            </a:r>
            <a:r>
              <a:rPr sz="1835" spc="-7" dirty="0" err="1">
                <a:latin typeface="Segoe Print" panose="02000600000000000000" pitchFamily="2" charset="0"/>
                <a:cs typeface="Times New Roman"/>
              </a:rPr>
              <a:t>предлог</a:t>
            </a:r>
            <a:r>
              <a:rPr sz="1835" spc="98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lang="ru-RU" sz="1835" spc="98" dirty="0">
                <a:latin typeface="Segoe Print" panose="02000600000000000000" pitchFamily="2" charset="0"/>
                <a:cs typeface="Times New Roman"/>
              </a:rPr>
              <a:t>"</a:t>
            </a:r>
            <a:r>
              <a:rPr sz="1835" spc="-7" dirty="0" err="1">
                <a:latin typeface="Segoe Print" panose="02000600000000000000" pitchFamily="2" charset="0"/>
                <a:cs typeface="Times New Roman"/>
              </a:rPr>
              <a:t>на</a:t>
            </a:r>
            <a:r>
              <a:rPr lang="ru-RU" sz="1835" spc="-7" dirty="0">
                <a:latin typeface="Segoe Print" panose="02000600000000000000" pitchFamily="2" charset="0"/>
                <a:cs typeface="Times New Roman"/>
              </a:rPr>
              <a:t>"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)</a:t>
            </a:r>
            <a:endParaRPr sz="1835" dirty="0">
              <a:latin typeface="Segoe Print" panose="02000600000000000000" pitchFamily="2" charset="0"/>
              <a:cs typeface="Times New Roman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xmlns="" id="{0E43342D-66A7-40B4-9AD3-D4C2EFB2FBD0}"/>
              </a:ext>
            </a:extLst>
          </p:cNvPr>
          <p:cNvSpPr txBox="1"/>
          <p:nvPr/>
        </p:nvSpPr>
        <p:spPr>
          <a:xfrm>
            <a:off x="1301335" y="511184"/>
            <a:ext cx="8077136" cy="8378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36626" rIns="0" bIns="0" rtlCol="0">
            <a:spAutoFit/>
          </a:bodyPr>
          <a:lstStyle/>
          <a:p>
            <a:pPr marL="16648" marR="1810517">
              <a:lnSpc>
                <a:spcPts val="2097"/>
              </a:lnSpc>
              <a:spcBef>
                <a:spcPts val="287"/>
              </a:spcBef>
              <a:tabLst>
                <a:tab pos="253056" algn="l"/>
              </a:tabLst>
            </a:pPr>
            <a:r>
              <a:rPr sz="1835" spc="-7" dirty="0">
                <a:latin typeface="Segoe Print" panose="02000600000000000000" pitchFamily="2" charset="0"/>
                <a:cs typeface="Times New Roman"/>
              </a:rPr>
              <a:t>Предлог 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«С»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Подул осенний ветер, 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откуда 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слетели </a:t>
            </a:r>
            <a:r>
              <a:rPr sz="1835" spc="-7" dirty="0" err="1">
                <a:latin typeface="Segoe Print" panose="02000600000000000000" pitchFamily="2" charset="0"/>
                <a:cs typeface="Times New Roman"/>
              </a:rPr>
              <a:t>листья</a:t>
            </a:r>
            <a:r>
              <a:rPr sz="1835" spc="-7" dirty="0">
                <a:latin typeface="Segoe Print" panose="02000600000000000000" pitchFamily="2" charset="0"/>
                <a:cs typeface="Times New Roman"/>
              </a:rPr>
              <a:t>?»</a:t>
            </a:r>
            <a:endParaRPr sz="1835" dirty="0">
              <a:latin typeface="Segoe Print" panose="02000600000000000000" pitchFamily="2" charset="0"/>
              <a:cs typeface="Times New Roman"/>
            </a:endParaRPr>
          </a:p>
          <a:p>
            <a:pPr>
              <a:spcBef>
                <a:spcPts val="7"/>
              </a:spcBef>
              <a:buFont typeface="Times New Roman"/>
              <a:buAutoNum type="arabicPeriod" startAt="5"/>
            </a:pPr>
            <a:endParaRPr sz="1704" dirty="0">
              <a:latin typeface="Segoe Print" panose="02000600000000000000" pitchFamily="2" charset="0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6BC994A-B26C-433D-9571-F0F847E3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00400"/>
            <a:ext cx="1144299" cy="155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6FE069CE-5EEC-464D-AABC-42B4CC97C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1543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64719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2000" t="-52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4</a:t>
            </a:fld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628EB71-81F6-4FEC-8D67-D38FEE1FA0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4646" b="95354" l="5240" r="93506">
                        <a14:foregroundMark x1="11587" y1="5531" x2="15720" y2="28319"/>
                        <a14:foregroundMark x1="12030" y1="45907" x2="12399" y2="55088"/>
                        <a14:foregroundMark x1="12399" y1="55088" x2="14834" y2="63274"/>
                        <a14:foregroundMark x1="14834" y1="63274" x2="14982" y2="63385"/>
                        <a14:foregroundMark x1="11439" y1="59956" x2="5904" y2="57301"/>
                        <a14:foregroundMark x1="5904" y1="57301" x2="5240" y2="56416"/>
                        <a14:foregroundMark x1="10185" y1="75332" x2="9077" y2="95354"/>
                        <a14:foregroundMark x1="11292" y1="89602" x2="21697" y2="75553"/>
                        <a14:foregroundMark x1="43247" y1="75553" x2="45240" y2="92146"/>
                        <a14:foregroundMark x1="80295" y1="73783" x2="78598" y2="89159"/>
                        <a14:foregroundMark x1="76310" y1="53872" x2="82362" y2="55199"/>
                        <a14:foregroundMark x1="82362" y1="55199" x2="85830" y2="50221"/>
                        <a14:foregroundMark x1="84428" y1="41040" x2="84871" y2="44912"/>
                        <a14:foregroundMark x1="89373" y1="15708" x2="85609" y2="22566"/>
                        <a14:foregroundMark x1="85609" y1="22566" x2="73506" y2="25996"/>
                        <a14:foregroundMark x1="73506" y1="25996" x2="69225" y2="22345"/>
                        <a14:foregroundMark x1="93506" y1="20022" x2="92915" y2="21239"/>
                        <a14:foregroundMark x1="49815" y1="4646" x2="49225" y2="10619"/>
                        <a14:foregroundMark x1="44945" y1="49336" x2="43395" y2="67920"/>
                        <a14:foregroundMark x1="47675" y1="44469" x2="48192" y2="41261"/>
                        <a14:foregroundMark x1="47232" y1="42146" x2="47085" y2="41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00" y="2108012"/>
            <a:ext cx="6324600" cy="421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3A7B416-7431-4D8B-B582-D2ABB9B7D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630" b="89837" l="3158" r="94211">
                        <a14:foregroundMark x1="3421" y1="19782" x2="39079" y2="37568"/>
                        <a14:foregroundMark x1="39079" y1="37568" x2="43421" y2="37931"/>
                        <a14:foregroundMark x1="41842" y1="9256" x2="17632" y2="63158"/>
                        <a14:foregroundMark x1="31579" y1="47913" x2="77895" y2="58076"/>
                        <a14:foregroundMark x1="77895" y1="58076" x2="78553" y2="56261"/>
                        <a14:foregroundMark x1="92895" y1="18149" x2="88947" y2="53721"/>
                        <a14:foregroundMark x1="93947" y1="21597" x2="94342" y2="45191"/>
                        <a14:foregroundMark x1="94342" y1="45191" x2="92895" y2="68784"/>
                        <a14:foregroundMark x1="92895" y1="68784" x2="88158" y2="72595"/>
                        <a14:foregroundMark x1="88158" y1="72595" x2="49211" y2="77132"/>
                        <a14:foregroundMark x1="49211" y1="77132" x2="48684" y2="77677"/>
                        <a14:foregroundMark x1="73684" y1="56987" x2="69079" y2="33031"/>
                        <a14:foregroundMark x1="69079" y1="33031" x2="71447" y2="10163"/>
                        <a14:foregroundMark x1="57237" y1="9982" x2="15395" y2="15971"/>
                        <a14:foregroundMark x1="5921" y1="26134" x2="4342" y2="41379"/>
                        <a14:foregroundMark x1="4342" y1="41379" x2="5526" y2="54446"/>
                        <a14:foregroundMark x1="82105" y1="41561" x2="83158" y2="26497"/>
                        <a14:foregroundMark x1="66447" y1="8167" x2="63816" y2="3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547" y="457200"/>
            <a:ext cx="9049449" cy="65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5</a:t>
            </a:fld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xmlns="" id="{D109462A-D7C4-4F2A-BA5A-001308E6961F}"/>
              </a:ext>
            </a:extLst>
          </p:cNvPr>
          <p:cNvSpPr txBox="1"/>
          <p:nvPr/>
        </p:nvSpPr>
        <p:spPr>
          <a:xfrm>
            <a:off x="609600" y="198806"/>
            <a:ext cx="9467850" cy="555421"/>
          </a:xfrm>
          <a:prstGeom prst="rect">
            <a:avLst/>
          </a:prstGeom>
        </p:spPr>
        <p:txBody>
          <a:bodyPr vert="horz" wrap="square" lIns="0" tIns="16649" rIns="0" bIns="0" rtlCol="0">
            <a:spAutoFit/>
          </a:bodyPr>
          <a:lstStyle/>
          <a:p>
            <a:pPr marL="16648" marR="11654">
              <a:lnSpc>
                <a:spcPts val="2097"/>
              </a:lnSpc>
              <a:tabLst>
                <a:tab pos="879037" algn="l"/>
              </a:tabLst>
            </a:pPr>
            <a:r>
              <a:rPr sz="1835" spc="-13" dirty="0" err="1">
                <a:latin typeface="Segoe Print" panose="02000600000000000000" pitchFamily="2" charset="0"/>
                <a:cs typeface="Times New Roman"/>
              </a:rPr>
              <a:t>Придумай</a:t>
            </a:r>
            <a:r>
              <a:rPr sz="1835" spc="-13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835" dirty="0" err="1">
                <a:latin typeface="Segoe Print" panose="02000600000000000000" pitchFamily="2" charset="0"/>
                <a:cs typeface="Times New Roman"/>
              </a:rPr>
              <a:t>предложения</a:t>
            </a:r>
            <a:endParaRPr lang="ru-RU" sz="1835" spc="7" dirty="0">
              <a:latin typeface="Segoe Print" panose="02000600000000000000" pitchFamily="2" charset="0"/>
              <a:cs typeface="Times New Roman"/>
            </a:endParaRPr>
          </a:p>
          <a:p>
            <a:pPr marL="16648" marR="11654">
              <a:lnSpc>
                <a:spcPts val="2097"/>
              </a:lnSpc>
              <a:tabLst>
                <a:tab pos="879037" algn="l"/>
              </a:tabLst>
            </a:pPr>
            <a:endParaRPr sz="1835" dirty="0">
              <a:latin typeface="Segoe Print" panose="02000600000000000000" pitchFamily="2" charset="0"/>
              <a:cs typeface="Times New Roman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42E20E6-C966-438F-831B-DD7D1A037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486" y="1476366"/>
            <a:ext cx="3234782" cy="40366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B57DCFC-0F0D-4DAB-AB82-0AACD7075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271" y="1413276"/>
            <a:ext cx="3312200" cy="4162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921501C-8CDA-4E39-8062-17497BF98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3429" b="92429" l="1000" r="97111">
                        <a14:foregroundMark x1="4778" y1="7857" x2="38889" y2="54286"/>
                        <a14:foregroundMark x1="38889" y1="54286" x2="39000" y2="54000"/>
                        <a14:foregroundMark x1="10556" y1="71286" x2="6222" y2="75857"/>
                        <a14:foregroundMark x1="6222" y1="75857" x2="1444" y2="74429"/>
                        <a14:foregroundMark x1="59778" y1="67000" x2="84333" y2="75571"/>
                        <a14:foregroundMark x1="83778" y1="67286" x2="79444" y2="89857"/>
                        <a14:foregroundMark x1="79444" y1="89857" x2="79667" y2="92857"/>
                        <a14:foregroundMark x1="81667" y1="92143" x2="83000" y2="47143"/>
                        <a14:foregroundMark x1="83000" y1="47143" x2="81000" y2="39857"/>
                        <a14:foregroundMark x1="81000" y1="39857" x2="79778" y2="37429"/>
                        <a14:foregroundMark x1="60667" y1="17571" x2="55333" y2="14857"/>
                        <a14:foregroundMark x1="55333" y1="14857" x2="51333" y2="9286"/>
                        <a14:foregroundMark x1="51333" y1="9286" x2="55333" y2="3571"/>
                        <a14:foregroundMark x1="49111" y1="5429" x2="18667" y2="9000"/>
                        <a14:foregroundMark x1="18667" y1="9000" x2="13111" y2="12429"/>
                        <a14:foregroundMark x1="13111" y1="12429" x2="11000" y2="20143"/>
                        <a14:foregroundMark x1="11000" y1="20143" x2="13000" y2="29429"/>
                        <a14:foregroundMark x1="13000" y1="29429" x2="17889" y2="35857"/>
                        <a14:foregroundMark x1="17889" y1="35857" x2="40778" y2="49429"/>
                        <a14:foregroundMark x1="40778" y1="49429" x2="37556" y2="55714"/>
                        <a14:foregroundMark x1="37556" y1="55714" x2="15000" y2="64000"/>
                        <a14:foregroundMark x1="15000" y1="64000" x2="11556" y2="70000"/>
                        <a14:foregroundMark x1="11556" y1="70000" x2="16778" y2="74143"/>
                        <a14:foregroundMark x1="16778" y1="74143" x2="23444" y2="75143"/>
                        <a14:foregroundMark x1="23444" y1="75143" x2="31667" y2="74429"/>
                        <a14:foregroundMark x1="31667" y1="74429" x2="31889" y2="74429"/>
                        <a14:foregroundMark x1="67444" y1="41571" x2="67778" y2="34000"/>
                        <a14:foregroundMark x1="67778" y1="34000" x2="74333" y2="21000"/>
                        <a14:foregroundMark x1="74333" y1="21000" x2="85000" y2="14429"/>
                        <a14:foregroundMark x1="85000" y1="14429" x2="90444" y2="16286"/>
                        <a14:foregroundMark x1="90444" y1="16286" x2="92222" y2="24286"/>
                        <a14:foregroundMark x1="92222" y1="24286" x2="92222" y2="25286"/>
                        <a14:foregroundMark x1="93667" y1="38143" x2="97111" y2="63000"/>
                        <a14:foregroundMark x1="85000" y1="63571" x2="77444" y2="62000"/>
                        <a14:foregroundMark x1="59000" y1="6143" x2="65333" y2="7571"/>
                        <a14:foregroundMark x1="65333" y1="7571" x2="83111" y2="6571"/>
                        <a14:foregroundMark x1="83111" y1="6571" x2="88222" y2="6571"/>
                        <a14:foregroundMark x1="93444" y1="5571" x2="74111" y2="4714"/>
                        <a14:foregroundMark x1="59889" y1="5429" x2="65889" y2="5429"/>
                        <a14:foregroundMark x1="65889" y1="5429" x2="78333" y2="4714"/>
                        <a14:foregroundMark x1="78333" y1="4714" x2="81444" y2="4857"/>
                        <a14:foregroundMark x1="30111" y1="4429" x2="26333" y2="5000"/>
                        <a14:backgroundMark x1="48333" y1="2000" x2="9667" y2="2143"/>
                        <a14:backgroundMark x1="58444" y1="286" x2="82444" y2="2143"/>
                        <a14:backgroundMark x1="82444" y1="2143" x2="98889" y2="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-50800"/>
            <a:ext cx="9617529" cy="748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6</a:t>
            </a:fld>
            <a:endParaRPr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B71B5D5-C84B-4D3C-A0C7-9A978B73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17182"/>
            <a:ext cx="3886200" cy="58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53209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8A87B31-FDF7-414A-88E2-511EE42B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0"/>
            <a:ext cx="877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783118" y="1905000"/>
            <a:ext cx="6338175" cy="4227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>
              <a:latin typeface="Segoe Print" panose="02000600000000000000" pitchFamily="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4848" y="0"/>
            <a:ext cx="4837357" cy="179678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0" tIns="16649" rIns="0" bIns="0" rtlCol="0">
            <a:spAutoFit/>
          </a:bodyPr>
          <a:lstStyle/>
          <a:p>
            <a:pPr>
              <a:spcBef>
                <a:spcPts val="59"/>
              </a:spcBef>
            </a:pPr>
            <a:endParaRPr sz="1050" dirty="0">
              <a:latin typeface="Segoe Print" panose="02000600000000000000" pitchFamily="2" charset="0"/>
              <a:cs typeface="Times New Roman"/>
            </a:endParaRPr>
          </a:p>
          <a:p>
            <a:pPr marL="605170">
              <a:lnSpc>
                <a:spcPts val="2149"/>
              </a:lnSpc>
            </a:pPr>
            <a:r>
              <a:rPr lang="ru-RU" sz="1100" spc="-7" dirty="0" err="1">
                <a:latin typeface="Segoe Print" panose="02000600000000000000" pitchFamily="2" charset="0"/>
                <a:cs typeface="Times New Roman"/>
              </a:rPr>
              <a:t>Иг</a:t>
            </a: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ра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“Где </a:t>
            </a:r>
            <a:r>
              <a:rPr sz="1100" dirty="0">
                <a:latin typeface="Segoe Print" panose="02000600000000000000" pitchFamily="2" charset="0"/>
                <a:cs typeface="Times New Roman"/>
              </a:rPr>
              <a:t>что</a:t>
            </a:r>
            <a:r>
              <a:rPr sz="1100" spc="26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растёт?”</a:t>
            </a:r>
            <a:endParaRPr sz="1100" dirty="0">
              <a:latin typeface="Segoe Print" panose="02000600000000000000" pitchFamily="2" charset="0"/>
              <a:cs typeface="Times New Roman"/>
            </a:endParaRPr>
          </a:p>
          <a:p>
            <a:pPr marL="605170" marR="36627">
              <a:lnSpc>
                <a:spcPts val="2124"/>
              </a:lnSpc>
              <a:spcBef>
                <a:spcPts val="85"/>
              </a:spcBef>
            </a:pP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Соедини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 пары картинок.  </a:t>
            </a:r>
            <a:endParaRPr lang="ru-RU" sz="1100" spc="-7" dirty="0">
              <a:latin typeface="Segoe Print" panose="02000600000000000000" pitchFamily="2" charset="0"/>
              <a:cs typeface="Times New Roman"/>
            </a:endParaRPr>
          </a:p>
          <a:p>
            <a:pPr marL="605170" marR="36627">
              <a:lnSpc>
                <a:spcPts val="2124"/>
              </a:lnSpc>
              <a:spcBef>
                <a:spcPts val="85"/>
              </a:spcBef>
            </a:pPr>
            <a:r>
              <a:rPr sz="1100" spc="-13" dirty="0" err="1">
                <a:latin typeface="Segoe Print" panose="02000600000000000000" pitchFamily="2" charset="0"/>
                <a:cs typeface="Times New Roman"/>
              </a:rPr>
              <a:t>Овощи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 растут 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на </a:t>
            </a: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огороде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.</a:t>
            </a:r>
            <a:endParaRPr lang="ru-RU" sz="1100" spc="-7" dirty="0">
              <a:latin typeface="Segoe Print" panose="02000600000000000000" pitchFamily="2" charset="0"/>
              <a:cs typeface="Times New Roman"/>
            </a:endParaRPr>
          </a:p>
          <a:p>
            <a:pPr marL="605170" marR="36627">
              <a:lnSpc>
                <a:spcPts val="2124"/>
              </a:lnSpc>
              <a:spcBef>
                <a:spcPts val="85"/>
              </a:spcBef>
            </a:pP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Шишки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 растут на</a:t>
            </a:r>
            <a:r>
              <a:rPr sz="1100" spc="282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100" spc="-13" dirty="0" err="1">
                <a:latin typeface="Segoe Print" panose="02000600000000000000" pitchFamily="2" charset="0"/>
                <a:cs typeface="Times New Roman"/>
              </a:rPr>
              <a:t>ёлке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.</a:t>
            </a:r>
            <a:endParaRPr sz="1100" dirty="0">
              <a:latin typeface="Segoe Print" panose="02000600000000000000" pitchFamily="2" charset="0"/>
              <a:cs typeface="Times New Roman"/>
            </a:endParaRPr>
          </a:p>
          <a:p>
            <a:pPr marL="16648">
              <a:lnSpc>
                <a:spcPts val="2045"/>
              </a:lnSpc>
            </a:pPr>
            <a:r>
              <a:rPr sz="1100" spc="-13" dirty="0">
                <a:latin typeface="Segoe Print" panose="02000600000000000000" pitchFamily="2" charset="0"/>
                <a:cs typeface="Times New Roman"/>
              </a:rPr>
              <a:t>Фрукты 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растут на 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деревьях. </a:t>
            </a:r>
            <a:endParaRPr lang="ru-RU" sz="1100" spc="-13" dirty="0">
              <a:latin typeface="Segoe Print" panose="02000600000000000000" pitchFamily="2" charset="0"/>
              <a:cs typeface="Times New Roman"/>
            </a:endParaRPr>
          </a:p>
          <a:p>
            <a:pPr marL="16648">
              <a:lnSpc>
                <a:spcPts val="2045"/>
              </a:lnSpc>
            </a:pP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Цветы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 на 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клумбе. 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Опята на </a:t>
            </a:r>
            <a:r>
              <a:rPr sz="1100" spc="-13" dirty="0">
                <a:latin typeface="Segoe Print" panose="02000600000000000000" pitchFamily="2" charset="0"/>
                <a:cs typeface="Times New Roman"/>
              </a:rPr>
              <a:t>пеньке. 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Жёлуди </a:t>
            </a: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на</a:t>
            </a:r>
            <a:r>
              <a:rPr sz="1100" spc="282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100" spc="-7" dirty="0" err="1">
                <a:latin typeface="Segoe Print" panose="02000600000000000000" pitchFamily="2" charset="0"/>
                <a:cs typeface="Times New Roman"/>
              </a:rPr>
              <a:t>ду</a:t>
            </a:r>
            <a:r>
              <a:rPr lang="ru-RU" sz="1100" spc="-7" dirty="0">
                <a:latin typeface="Segoe Print" panose="02000600000000000000" pitchFamily="2" charset="0"/>
                <a:cs typeface="Times New Roman"/>
              </a:rPr>
              <a:t>б</a:t>
            </a:r>
            <a:r>
              <a:rPr sz="1100" spc="-7" dirty="0">
                <a:latin typeface="Segoe Print" panose="02000600000000000000" pitchFamily="2" charset="0"/>
                <a:cs typeface="Times New Roman"/>
              </a:rPr>
              <a:t>е).)</a:t>
            </a:r>
            <a:endParaRPr sz="1100" dirty="0">
              <a:latin typeface="Segoe Print" panose="02000600000000000000" pitchFamily="2" charset="0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9242880" y="6465936"/>
            <a:ext cx="233082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>
                <a:latin typeface="Segoe Print" panose="02000600000000000000" pitchFamily="2" charset="0"/>
              </a:rPr>
              <a:pPr marL="33297">
                <a:lnSpc>
                  <a:spcPts val="1560"/>
                </a:lnSpc>
              </a:pPr>
              <a:t>7</a:t>
            </a:fld>
            <a:endParaRPr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87008424-0D13-4CB7-B9D9-85C2E728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0" y="76200"/>
            <a:ext cx="9867900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485900" y="1295400"/>
            <a:ext cx="7162800" cy="487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360"/>
          </a:p>
        </p:txBody>
      </p:sp>
      <p:sp>
        <p:nvSpPr>
          <p:cNvPr id="3" name="object 3"/>
          <p:cNvSpPr txBox="1"/>
          <p:nvPr/>
        </p:nvSpPr>
        <p:spPr>
          <a:xfrm>
            <a:off x="990600" y="533400"/>
            <a:ext cx="8557080" cy="596457"/>
          </a:xfrm>
          <a:prstGeom prst="rect">
            <a:avLst/>
          </a:prstGeom>
        </p:spPr>
        <p:txBody>
          <a:bodyPr vert="horz" wrap="square" lIns="0" tIns="16649" rIns="0" bIns="0" rtlCol="0">
            <a:spAutoFit/>
          </a:bodyPr>
          <a:lstStyle/>
          <a:p>
            <a:pPr marL="16648">
              <a:spcBef>
                <a:spcPts val="131"/>
              </a:spcBef>
            </a:pPr>
            <a:r>
              <a:rPr sz="1200" dirty="0" err="1">
                <a:latin typeface="Segoe Print" panose="02000600000000000000" pitchFamily="2" charset="0"/>
                <a:cs typeface="Times New Roman"/>
              </a:rPr>
              <a:t>Игра</a:t>
            </a:r>
            <a:r>
              <a:rPr sz="1200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spc="-26" dirty="0">
                <a:latin typeface="Segoe Print" panose="02000600000000000000" pitchFamily="2" charset="0"/>
                <a:cs typeface="Times New Roman"/>
              </a:rPr>
              <a:t>«Кто, </a:t>
            </a:r>
            <a:r>
              <a:rPr sz="1200" dirty="0">
                <a:latin typeface="Segoe Print" panose="02000600000000000000" pitchFamily="2" charset="0"/>
                <a:cs typeface="Times New Roman"/>
              </a:rPr>
              <a:t>где</a:t>
            </a:r>
            <a:r>
              <a:rPr sz="1200" spc="52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dirty="0" err="1">
                <a:latin typeface="Segoe Print" panose="02000600000000000000" pitchFamily="2" charset="0"/>
                <a:cs typeface="Times New Roman"/>
              </a:rPr>
              <a:t>спрятался</a:t>
            </a:r>
            <a:r>
              <a:rPr sz="1200" dirty="0">
                <a:latin typeface="Segoe Print" panose="02000600000000000000" pitchFamily="2" charset="0"/>
                <a:cs typeface="Times New Roman"/>
              </a:rPr>
              <a:t>?»</a:t>
            </a:r>
            <a:endParaRPr lang="ru-RU" sz="1200" dirty="0">
              <a:latin typeface="Segoe Print" panose="02000600000000000000" pitchFamily="2" charset="0"/>
              <a:cs typeface="Times New Roman"/>
            </a:endParaRPr>
          </a:p>
          <a:p>
            <a:pPr marL="16648">
              <a:spcBef>
                <a:spcPts val="131"/>
              </a:spcBef>
            </a:pPr>
            <a:r>
              <a:rPr sz="1200" spc="-7" dirty="0" err="1">
                <a:latin typeface="Segoe Print" panose="02000600000000000000" pitchFamily="2" charset="0"/>
                <a:cs typeface="Times New Roman"/>
              </a:rPr>
              <a:t>Куда</a:t>
            </a:r>
            <a:r>
              <a:rPr sz="1200" spc="-7" dirty="0">
                <a:latin typeface="Segoe Print" panose="02000600000000000000" pitchFamily="2" charset="0"/>
                <a:cs typeface="Times New Roman"/>
              </a:rPr>
              <a:t> спрятались насекомые </a:t>
            </a:r>
            <a:r>
              <a:rPr sz="1200" spc="-13" dirty="0">
                <a:latin typeface="Segoe Print" panose="02000600000000000000" pitchFamily="2" charset="0"/>
                <a:cs typeface="Times New Roman"/>
              </a:rPr>
              <a:t>от</a:t>
            </a:r>
            <a:r>
              <a:rPr sz="1200" spc="39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spc="-7" dirty="0" err="1">
                <a:latin typeface="Segoe Print" panose="02000600000000000000" pitchFamily="2" charset="0"/>
                <a:cs typeface="Times New Roman"/>
              </a:rPr>
              <a:t>паука</a:t>
            </a:r>
            <a:r>
              <a:rPr sz="1200" spc="-7" dirty="0">
                <a:latin typeface="Segoe Print" panose="02000600000000000000" pitchFamily="2" charset="0"/>
                <a:cs typeface="Times New Roman"/>
              </a:rPr>
              <a:t>?</a:t>
            </a:r>
            <a:endParaRPr lang="ru-RU" sz="1200" spc="-7" dirty="0">
              <a:latin typeface="Segoe Print" panose="02000600000000000000" pitchFamily="2" charset="0"/>
              <a:cs typeface="Times New Roman"/>
            </a:endParaRPr>
          </a:p>
          <a:p>
            <a:pPr marL="16648">
              <a:spcBef>
                <a:spcPts val="131"/>
              </a:spcBef>
            </a:pPr>
            <a:r>
              <a:rPr sz="1200" spc="-7" dirty="0" err="1">
                <a:latin typeface="Segoe Print" panose="02000600000000000000" pitchFamily="2" charset="0"/>
                <a:cs typeface="Times New Roman"/>
              </a:rPr>
              <a:t>Откуда</a:t>
            </a:r>
            <a:r>
              <a:rPr sz="1200" spc="-7" dirty="0">
                <a:latin typeface="Segoe Print" panose="02000600000000000000" pitchFamily="2" charset="0"/>
                <a:cs typeface="Times New Roman"/>
              </a:rPr>
              <a:t> выползали</a:t>
            </a:r>
            <a:r>
              <a:rPr sz="1200" dirty="0">
                <a:latin typeface="Segoe Print" panose="02000600000000000000" pitchFamily="2" charset="0"/>
                <a:cs typeface="Times New Roman"/>
              </a:rPr>
              <a:t> </a:t>
            </a:r>
            <a:r>
              <a:rPr sz="1200" spc="-7" dirty="0">
                <a:latin typeface="Segoe Print" panose="02000600000000000000" pitchFamily="2" charset="0"/>
                <a:cs typeface="Times New Roman"/>
              </a:rPr>
              <a:t>насекомые?</a:t>
            </a:r>
            <a:endParaRPr sz="1200" dirty="0">
              <a:latin typeface="Segoe Print" panose="02000600000000000000" pitchFamily="2" charset="0"/>
              <a:cs typeface="Times New Roman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8</a:t>
            </a:fld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6ED9A9-80DE-4336-B632-182B5857BB16}"/>
              </a:ext>
            </a:extLst>
          </p:cNvPr>
          <p:cNvSpPr/>
          <p:nvPr/>
        </p:nvSpPr>
        <p:spPr>
          <a:xfrm>
            <a:off x="5575302" y="2603500"/>
            <a:ext cx="4343400" cy="3352800"/>
          </a:xfrm>
          <a:prstGeom prst="rect">
            <a:avLst/>
          </a:prstGeom>
          <a:solidFill>
            <a:srgbClr val="C6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08904F51-0139-47D0-BB8D-D5A41AB1A8A2}"/>
              </a:ext>
            </a:extLst>
          </p:cNvPr>
          <p:cNvSpPr/>
          <p:nvPr/>
        </p:nvSpPr>
        <p:spPr>
          <a:xfrm>
            <a:off x="-76200" y="2290118"/>
            <a:ext cx="4495800" cy="3352800"/>
          </a:xfrm>
          <a:prstGeom prst="ellipse">
            <a:avLst/>
          </a:prstGeom>
          <a:solidFill>
            <a:srgbClr val="C6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7742ADA-2C1A-4A97-9D71-0CDF4E738688}"/>
              </a:ext>
            </a:extLst>
          </p:cNvPr>
          <p:cNvSpPr/>
          <p:nvPr/>
        </p:nvSpPr>
        <p:spPr>
          <a:xfrm>
            <a:off x="0" y="2603500"/>
            <a:ext cx="4343400" cy="3352800"/>
          </a:xfrm>
          <a:prstGeom prst="rect">
            <a:avLst/>
          </a:prstGeom>
          <a:solidFill>
            <a:srgbClr val="C6A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297">
              <a:lnSpc>
                <a:spcPts val="1560"/>
              </a:lnSpc>
            </a:pPr>
            <a:fld id="{81D60167-4931-47E6-BA6A-407CBD079E47}" type="slidenum">
              <a:rPr dirty="0"/>
              <a:pPr marL="33297">
                <a:lnSpc>
                  <a:spcPts val="1560"/>
                </a:lnSpc>
              </a:pPr>
              <a:t>9</a:t>
            </a:fld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4969FDE-150E-47D8-807D-FAE144CD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309" b="97121" l="5092" r="94613">
                        <a14:foregroundMark x1="8044" y1="15172" x2="7232" y2="26467"/>
                        <a14:foregroundMark x1="10332" y1="24363" x2="18303" y2="25138"/>
                        <a14:foregroundMark x1="16458" y1="20044" x2="13727" y2="31783"/>
                        <a14:foregroundMark x1="11292" y1="43300" x2="12768" y2="52049"/>
                        <a14:foregroundMark x1="12768" y1="62680" x2="15572" y2="70764"/>
                        <a14:foregroundMark x1="15572" y1="70764" x2="15572" y2="70764"/>
                        <a14:foregroundMark x1="19410" y1="85271" x2="20295" y2="93798"/>
                        <a14:foregroundMark x1="22509" y1="83721" x2="19188" y2="91030"/>
                        <a14:foregroundMark x1="19188" y1="91030" x2="19114" y2="91030"/>
                        <a14:foregroundMark x1="66937" y1="81395" x2="73210" y2="82946"/>
                        <a14:foregroundMark x1="73210" y1="82946" x2="74613" y2="82724"/>
                        <a14:foregroundMark x1="86863" y1="74640" x2="85461" y2="92691"/>
                        <a14:foregroundMark x1="85461" y1="92691" x2="85683" y2="94241"/>
                        <a14:foregroundMark x1="71365" y1="86711" x2="67085" y2="83721"/>
                        <a14:foregroundMark x1="67232" y1="86711" x2="69373" y2="92027"/>
                        <a14:foregroundMark x1="88118" y1="85271" x2="91218" y2="72425"/>
                        <a14:foregroundMark x1="92768" y1="75637" x2="92251" y2="91030"/>
                        <a14:foregroundMark x1="94613" y1="83499" x2="91882" y2="91251"/>
                        <a14:foregroundMark x1="91882" y1="91251" x2="91661" y2="91251"/>
                        <a14:foregroundMark x1="89815" y1="83721" x2="85683" y2="74640"/>
                        <a14:foregroundMark x1="87823" y1="60797" x2="86568" y2="55260"/>
                        <a14:foregroundMark x1="90111" y1="65449" x2="90111" y2="65449"/>
                        <a14:foregroundMark x1="89668" y1="42636" x2="85535" y2="26246"/>
                        <a14:foregroundMark x1="80148" y1="14729" x2="75908" y2="9772"/>
                        <a14:foregroundMark x1="59557" y1="10078" x2="56827" y2="18272"/>
                        <a14:foregroundMark x1="56827" y1="18272" x2="51070" y2="20266"/>
                        <a14:foregroundMark x1="51070" y1="20266" x2="47528" y2="17054"/>
                        <a14:foregroundMark x1="53210" y1="34773" x2="52325" y2="33444"/>
                        <a14:foregroundMark x1="52620" y1="32447" x2="40517" y2="35770"/>
                        <a14:foregroundMark x1="40517" y1="35770" x2="40812" y2="40089"/>
                        <a14:foregroundMark x1="61255" y1="41750" x2="61697" y2="42636"/>
                        <a14:foregroundMark x1="60590" y1="49502" x2="59852" y2="53045"/>
                        <a14:foregroundMark x1="59705" y1="52270" x2="60443" y2="52049"/>
                        <a14:foregroundMark x1="37417" y1="53931" x2="40000" y2="55482"/>
                        <a14:foregroundMark x1="40295" y1="56478" x2="37122" y2="51827"/>
                        <a14:foregroundMark x1="47232" y1="70543" x2="46347" y2="80177"/>
                        <a14:foregroundMark x1="46347" y1="80177" x2="47454" y2="88815"/>
                        <a14:foregroundMark x1="47454" y1="88815" x2="50037" y2="90587"/>
                        <a14:foregroundMark x1="18672" y1="78405" x2="24649" y2="80842"/>
                        <a14:foregroundMark x1="24649" y1="80842" x2="26494" y2="89922"/>
                        <a14:foregroundMark x1="26494" y1="89922" x2="24512" y2="94450"/>
                        <a14:foregroundMark x1="16540" y1="95779" x2="13137" y2="90587"/>
                        <a14:foregroundMark x1="13137" y1="90587" x2="13579" y2="81506"/>
                        <a14:foregroundMark x1="13579" y1="81506" x2="18819" y2="78627"/>
                        <a14:foregroundMark x1="15867" y1="77962" x2="10480" y2="81395"/>
                        <a14:foregroundMark x1="10480" y1="81395" x2="10406" y2="90698"/>
                        <a14:foregroundMark x1="10406" y1="90698" x2="12177" y2="92248"/>
                        <a14:foregroundMark x1="5535" y1="20930" x2="5092" y2="23477"/>
                        <a14:foregroundMark x1="19557" y1="95681" x2="21550" y2="95238"/>
                        <a14:backgroundMark x1="75793" y1="8749" x2="72103" y2="9192"/>
                        <a14:backgroundMark x1="75351" y1="8195" x2="71661" y2="9192"/>
                        <a14:backgroundMark x1="76310" y1="7309" x2="71808" y2="8195"/>
                        <a14:backgroundMark x1="19032" y1="97036" x2="9225" y2="98671"/>
                        <a14:backgroundMark x1="28487" y1="95460" x2="20978" y2="96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640824"/>
            <a:ext cx="7505911" cy="5002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8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800" fill="hold">
                                          <p:stCondLst>
                                            <p:cond delay="5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800" fill="hold">
                                          <p:stCondLst>
                                            <p:cond delay="8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800" fill="hold">
                                          <p:stCondLst>
                                            <p:cond delay="1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</TotalTime>
  <Words>158</Words>
  <Application>Microsoft Office PowerPoint</Application>
  <PresentationFormat>Лист A4 (210x297 мм)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архи</dc:creator>
  <cp:lastModifiedBy>асус</cp:lastModifiedBy>
  <cp:revision>11</cp:revision>
  <dcterms:created xsi:type="dcterms:W3CDTF">2020-10-25T06:56:12Z</dcterms:created>
  <dcterms:modified xsi:type="dcterms:W3CDTF">2020-10-30T06:47:50Z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2016-10-28T00:00:00Z</vt:filetime>
  </property>
  <property fmtid="{D5CDD505-2E9C-101B-9397-08002B2CF9AE}" pid="3" name="Creator">
    <vt:lpwstr>Microsoft® Word 2010</vt:lpwstr>
  </property>
  <property fmtid="{D5CDD505-2E9C-101B-9397-08002B2CF9AE}" pid="4" name="LastSaved">
    <vt:filetime>2020-10-25T00:00:00Z</vt:filetime>
  </property>
</Properties>
</file>