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5" r:id="rId4"/>
    <p:sldId id="266" r:id="rId5"/>
    <p:sldId id="267" r:id="rId6"/>
    <p:sldId id="268" r:id="rId7"/>
    <p:sldId id="269" r:id="rId8"/>
    <p:sldId id="259" r:id="rId9"/>
    <p:sldId id="271" r:id="rId10"/>
    <p:sldId id="272" r:id="rId11"/>
    <p:sldId id="264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11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F91D-0B47-491D-A34A-EFAA1C822D55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9399-F555-40B5-82BC-0ACC2F99B4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F91D-0B47-491D-A34A-EFAA1C822D55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9399-F555-40B5-82BC-0ACC2F99B4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F91D-0B47-491D-A34A-EFAA1C822D55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9399-F555-40B5-82BC-0ACC2F99B4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F91D-0B47-491D-A34A-EFAA1C822D55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9399-F555-40B5-82BC-0ACC2F99B4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F91D-0B47-491D-A34A-EFAA1C822D55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9399-F555-40B5-82BC-0ACC2F99B4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F91D-0B47-491D-A34A-EFAA1C822D55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9399-F555-40B5-82BC-0ACC2F99B4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F91D-0B47-491D-A34A-EFAA1C822D55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9399-F555-40B5-82BC-0ACC2F99B4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F91D-0B47-491D-A34A-EFAA1C822D55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9399-F555-40B5-82BC-0ACC2F99B4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F91D-0B47-491D-A34A-EFAA1C822D55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9399-F555-40B5-82BC-0ACC2F99B4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F91D-0B47-491D-A34A-EFAA1C822D55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9399-F555-40B5-82BC-0ACC2F99B4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F91D-0B47-491D-A34A-EFAA1C822D55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8C89399-F555-40B5-82BC-0ACC2F99B4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764F91D-0B47-491D-A34A-EFAA1C822D55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8C89399-F555-40B5-82BC-0ACC2F99B43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Вокально-хоровая работа  в детском саду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Музыкальный руководитель</a:t>
            </a:r>
          </a:p>
          <a:p>
            <a:r>
              <a:rPr lang="ru-RU" dirty="0" err="1" smtClean="0"/>
              <a:t>Скоморохова</a:t>
            </a:r>
            <a:r>
              <a:rPr lang="ru-RU" dirty="0" smtClean="0"/>
              <a:t> М.С.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 </a:t>
            </a:r>
            <a:r>
              <a:rPr lang="ru-RU" b="1" dirty="0" smtClean="0"/>
              <a:t>Песенное творчество.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9458" name="Picture 2" descr="C:\Users\user\Desktop\ГМО 23\ПРАЗДНИК ПАСХИ\IMG-20230417-WA001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143240" y="4000504"/>
            <a:ext cx="5638226" cy="2671602"/>
          </a:xfrm>
          <a:prstGeom prst="rect">
            <a:avLst/>
          </a:prstGeom>
          <a:noFill/>
        </p:spPr>
      </p:pic>
      <p:pic>
        <p:nvPicPr>
          <p:cNvPr id="19461" name="Picture 5" descr="C:\Users\user\Desktop\ГМО 23\ПРАЗДНИК БЕРЕЗКИ\IMG-20220824-WA0001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142984"/>
            <a:ext cx="4827515" cy="2711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9600" cy="135732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Вокально-хоровая работа в </a:t>
            </a:r>
            <a:r>
              <a:rPr lang="ru-RU" sz="3600" b="1" smtClean="0"/>
              <a:t>детском саду М</a:t>
            </a:r>
            <a:r>
              <a:rPr lang="ru-RU" sz="3600" b="1" dirty="0" smtClean="0"/>
              <a:t>. Ю. </a:t>
            </a:r>
            <a:r>
              <a:rPr lang="ru-RU" sz="3600" b="1" dirty="0" err="1" smtClean="0"/>
              <a:t>Картушиной</a:t>
            </a:r>
            <a:endParaRPr lang="ru-RU" sz="3600" dirty="0"/>
          </a:p>
        </p:txBody>
      </p:sp>
      <p:pic>
        <p:nvPicPr>
          <p:cNvPr id="1026" name="Picture 2" descr="C:\Users\user\Desktop\пед техноогии\IMG_054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2985656"/>
            <a:ext cx="2500330" cy="3475459"/>
          </a:xfrm>
          <a:prstGeom prst="rect">
            <a:avLst/>
          </a:prstGeom>
          <a:noFill/>
        </p:spPr>
      </p:pic>
      <p:sp>
        <p:nvSpPr>
          <p:cNvPr id="5" name="Заголовок 3"/>
          <p:cNvSpPr txBox="1">
            <a:spLocks/>
          </p:cNvSpPr>
          <p:nvPr/>
        </p:nvSpPr>
        <p:spPr>
          <a:xfrm>
            <a:off x="609600" y="214290"/>
            <a:ext cx="8229600" cy="1285884"/>
          </a:xfrm>
          <a:prstGeom prst="rect">
            <a:avLst/>
          </a:prstGeom>
        </p:spPr>
        <p:txBody>
          <a:bodyPr vert="horz" lIns="0" rIns="0" bIns="0" anchor="b"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0" b="1" u="sng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Используемая литература:</a:t>
            </a:r>
            <a:r>
              <a:rPr kumimoji="0" lang="ru-RU" sz="5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u-RU" sz="5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5000" b="0" i="0" u="sng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28662" y="2143116"/>
            <a:ext cx="7772400" cy="1362456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857364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Цель - </a:t>
            </a:r>
            <a:r>
              <a:rPr lang="ru-RU" sz="2800" dirty="0" smtClean="0"/>
              <a:t>формирование детского голосового аппарата, песенных и исполнительских навыков детей, совершенствование певческого голоса и вокально-слуховой координации дошкольников.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000240"/>
            <a:ext cx="8401080" cy="432436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 </a:t>
            </a:r>
            <a:r>
              <a:rPr lang="ru-RU" b="1" dirty="0" smtClean="0"/>
              <a:t>Задачи:</a:t>
            </a:r>
            <a:endParaRPr lang="ru-RU" dirty="0" smtClean="0"/>
          </a:p>
          <a:p>
            <a:r>
              <a:rPr lang="ru-RU" dirty="0" smtClean="0"/>
              <a:t>1.     Воспитывать интерес и любовь к пению.</a:t>
            </a:r>
          </a:p>
          <a:p>
            <a:r>
              <a:rPr lang="ru-RU" dirty="0" smtClean="0"/>
              <a:t>2.     Формировать вокально-хоровые навыки (певческая дикция, дыхание, правильное звукообразование, чистота интонации, слаженность исполнения).</a:t>
            </a:r>
          </a:p>
          <a:p>
            <a:r>
              <a:rPr lang="ru-RU" dirty="0" smtClean="0"/>
              <a:t>3.     Развивать способность к эмоциональному выразительному исполнению песен.</a:t>
            </a:r>
          </a:p>
          <a:p>
            <a:r>
              <a:rPr lang="ru-RU" dirty="0" smtClean="0"/>
              <a:t>4.     Расширять певческий опыт и вокальный репертуар.</a:t>
            </a:r>
          </a:p>
          <a:p>
            <a:r>
              <a:rPr lang="ru-RU" dirty="0" smtClean="0"/>
              <a:t>5.     Закреплять умение петь самостоятельно, индивидуально и коллективно, с музыкальным сопровождением и без него.</a:t>
            </a:r>
          </a:p>
          <a:p>
            <a:r>
              <a:rPr lang="ru-RU" dirty="0" smtClean="0"/>
              <a:t>6.     Развивать музыкальную память.</a:t>
            </a:r>
          </a:p>
          <a:p>
            <a:r>
              <a:rPr lang="ru-RU" dirty="0" smtClean="0"/>
              <a:t>7.     Поддерживать самостоятельное исполнение освоенной песни в повседневной жизни в детском саду, в семье.</a:t>
            </a:r>
          </a:p>
          <a:p>
            <a:r>
              <a:rPr lang="ru-RU" dirty="0" smtClean="0"/>
              <a:t>8.     Охранять, беречь голос детей.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3200" b="1" dirty="0" smtClean="0"/>
              <a:t>Основные певческие навыки в процессе творческой деятельности и обучения.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33575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   </a:t>
            </a:r>
            <a:r>
              <a:rPr lang="ru-RU" b="1" dirty="0" smtClean="0"/>
              <a:t> В детском саду детей обучают простейшим </a:t>
            </a:r>
            <a:r>
              <a:rPr lang="ru-RU" b="1" i="1" dirty="0" smtClean="0"/>
              <a:t>певческим навыкам: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·         правильному дыханию;</a:t>
            </a:r>
          </a:p>
          <a:p>
            <a:pPr>
              <a:buNone/>
            </a:pPr>
            <a:r>
              <a:rPr lang="ru-RU" dirty="0" smtClean="0"/>
              <a:t>·         хорошей дикции;</a:t>
            </a:r>
          </a:p>
          <a:p>
            <a:pPr>
              <a:buNone/>
            </a:pPr>
            <a:r>
              <a:rPr lang="ru-RU" dirty="0" smtClean="0"/>
              <a:t>·         чистоте интонации;</a:t>
            </a:r>
          </a:p>
          <a:p>
            <a:pPr>
              <a:buNone/>
            </a:pPr>
            <a:r>
              <a:rPr lang="ru-RU" dirty="0" smtClean="0"/>
              <a:t>·         ансамблю – стройному, согласованному пению;</a:t>
            </a:r>
          </a:p>
          <a:p>
            <a:pPr>
              <a:buNone/>
            </a:pPr>
            <a:r>
              <a:rPr lang="ru-RU" dirty="0" smtClean="0"/>
              <a:t>·         эмоционально – выразительному исполнению.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71472" y="5715016"/>
            <a:ext cx="8301038" cy="114298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0" y="4643446"/>
            <a:ext cx="9144000" cy="2214554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                                </a:t>
            </a:r>
            <a:r>
              <a:rPr lang="ru-RU" sz="3600" b="1" dirty="0" smtClean="0">
                <a:solidFill>
                  <a:srgbClr val="FF0000"/>
                </a:solidFill>
              </a:rPr>
              <a:t>Вокальные навыки</a:t>
            </a:r>
            <a:r>
              <a:rPr lang="ru-RU" sz="3600" dirty="0" smtClean="0">
                <a:solidFill>
                  <a:srgbClr val="FF0000"/>
                </a:solidFill>
              </a:rPr>
              <a:t> – 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3600" dirty="0" smtClean="0">
                <a:solidFill>
                  <a:srgbClr val="FF0000"/>
                </a:solidFill>
              </a:rPr>
              <a:t>взаимодействие звукообразования, дыхания и дикции.</a:t>
            </a:r>
          </a:p>
          <a:p>
            <a:r>
              <a:rPr lang="ru-RU" sz="3600" b="1" i="1" dirty="0" smtClean="0">
                <a:solidFill>
                  <a:srgbClr val="FF0000"/>
                </a:solidFill>
              </a:rPr>
              <a:t>                            Хоровые навыки</a:t>
            </a:r>
            <a:r>
              <a:rPr lang="ru-RU" sz="3600" i="1" dirty="0" smtClean="0">
                <a:solidFill>
                  <a:srgbClr val="FF0000"/>
                </a:solidFill>
              </a:rPr>
              <a:t> – </a:t>
            </a:r>
          </a:p>
          <a:p>
            <a:r>
              <a:rPr lang="ru-RU" sz="3600" dirty="0" smtClean="0">
                <a:solidFill>
                  <a:srgbClr val="FF0000"/>
                </a:solidFill>
              </a:rPr>
              <a:t>это взаимодействие ансамбля и строя.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     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Обучение </a:t>
            </a:r>
            <a:r>
              <a:rPr lang="ru-RU" b="1" dirty="0" err="1" smtClean="0"/>
              <a:t>вокально</a:t>
            </a:r>
            <a:r>
              <a:rPr lang="ru-RU" b="1" dirty="0" smtClean="0"/>
              <a:t>–хоровым навыкам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/>
              <a:t>Певческая установка</a:t>
            </a:r>
            <a:endParaRPr lang="ru-RU" sz="3200" dirty="0" smtClean="0"/>
          </a:p>
          <a:p>
            <a:r>
              <a:rPr lang="ru-RU" sz="3200" b="1" i="1" dirty="0" smtClean="0"/>
              <a:t>Звукообразование</a:t>
            </a:r>
            <a:r>
              <a:rPr lang="ru-RU" sz="3200" i="1" dirty="0" smtClean="0"/>
              <a:t> </a:t>
            </a:r>
            <a:endParaRPr lang="ru-RU" sz="3200" dirty="0" smtClean="0"/>
          </a:p>
          <a:p>
            <a:r>
              <a:rPr lang="ru-RU" sz="3200" b="1" i="1" dirty="0" smtClean="0"/>
              <a:t>Дикция</a:t>
            </a:r>
            <a:r>
              <a:rPr lang="ru-RU" sz="3200" i="1" dirty="0" smtClean="0"/>
              <a:t> </a:t>
            </a:r>
          </a:p>
          <a:p>
            <a:r>
              <a:rPr lang="ru-RU" sz="3200" b="1" i="1" dirty="0" smtClean="0"/>
              <a:t>Дыхание</a:t>
            </a:r>
            <a:r>
              <a:rPr lang="ru-RU" sz="3200" dirty="0" smtClean="0"/>
              <a:t> </a:t>
            </a:r>
          </a:p>
          <a:p>
            <a:r>
              <a:rPr lang="ru-RU" sz="3200" b="1" i="1" dirty="0" smtClean="0"/>
              <a:t>Ансамбль</a:t>
            </a:r>
            <a:endParaRPr lang="ru-RU" sz="32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 smtClean="0"/>
              <a:t>Образовательные</a:t>
            </a:r>
            <a:r>
              <a:rPr lang="ru-RU" i="1" dirty="0" smtClean="0"/>
              <a:t>  –  </a:t>
            </a:r>
            <a:r>
              <a:rPr lang="ru-RU" dirty="0" smtClean="0"/>
              <a:t>овладение вокально-певческими навыками: чистого интонирования, певческой дикции, артикуляции и дыхания;</a:t>
            </a:r>
          </a:p>
          <a:p>
            <a:r>
              <a:rPr lang="ru-RU" dirty="0" smtClean="0"/>
              <a:t>-знание основ певческой гигиены и самоконтроля голосового аппарата</a:t>
            </a:r>
          </a:p>
          <a:p>
            <a:r>
              <a:rPr lang="ru-RU" b="1" i="1" dirty="0" smtClean="0"/>
              <a:t>Развивающие</a:t>
            </a:r>
            <a:r>
              <a:rPr lang="ru-RU" b="1" dirty="0" smtClean="0"/>
              <a:t> </a:t>
            </a:r>
            <a:r>
              <a:rPr lang="ru-RU" dirty="0" smtClean="0"/>
              <a:t>– развитие музыкальной памяти, внимания, воображения, мышления.</a:t>
            </a:r>
          </a:p>
          <a:p>
            <a:r>
              <a:rPr lang="ru-RU" dirty="0" smtClean="0"/>
              <a:t>- развитие голосового аппарата;</a:t>
            </a:r>
          </a:p>
          <a:p>
            <a:r>
              <a:rPr lang="ru-RU" dirty="0" smtClean="0"/>
              <a:t>- развитие артистических качеств.</a:t>
            </a:r>
          </a:p>
          <a:p>
            <a:r>
              <a:rPr lang="ru-RU" b="1" i="1" dirty="0" smtClean="0"/>
              <a:t>Воспитательные </a:t>
            </a:r>
            <a:r>
              <a:rPr lang="ru-RU" i="1" dirty="0" smtClean="0"/>
              <a:t>  -   </a:t>
            </a:r>
            <a:r>
              <a:rPr lang="ru-RU" dirty="0" smtClean="0"/>
              <a:t>воспитание коллектива единомышленников использующих свои индивидуальные творческие возможности для достижения гармоничного звучания в процессе исполнения;</a:t>
            </a:r>
          </a:p>
          <a:p>
            <a:r>
              <a:rPr lang="ru-RU" dirty="0" smtClean="0"/>
              <a:t>- воспитание эстетического вкуса, исполнительской и </a:t>
            </a:r>
            <a:r>
              <a:rPr lang="ru-RU" dirty="0" err="1" smtClean="0"/>
              <a:t>слушательской</a:t>
            </a:r>
            <a:r>
              <a:rPr lang="ru-RU" dirty="0" smtClean="0"/>
              <a:t> культуры.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072494" cy="257174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Практика использования. </a:t>
            </a:r>
            <a:br>
              <a:rPr lang="ru-RU" b="1" dirty="0" smtClean="0"/>
            </a:br>
            <a:r>
              <a:rPr lang="ru-RU" b="1" dirty="0" smtClean="0"/>
              <a:t>Основные направления работы: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28628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Дыхательные упражнения под музыку;</a:t>
            </a:r>
          </a:p>
          <a:p>
            <a:r>
              <a:rPr lang="ru-RU" dirty="0" err="1" smtClean="0"/>
              <a:t>Вокально</a:t>
            </a:r>
            <a:r>
              <a:rPr lang="ru-RU" dirty="0" smtClean="0"/>
              <a:t> – артикуляционные упражнения и пальчиковые игры;</a:t>
            </a:r>
          </a:p>
          <a:p>
            <a:r>
              <a:rPr lang="ru-RU" dirty="0" smtClean="0"/>
              <a:t> Музыкальные игры и упражнения на развитие </a:t>
            </a:r>
            <a:r>
              <a:rPr lang="ru-RU" dirty="0" err="1" smtClean="0"/>
              <a:t>звуковысотного</a:t>
            </a:r>
            <a:r>
              <a:rPr lang="ru-RU" dirty="0" smtClean="0"/>
              <a:t> и ритмического слуха;</a:t>
            </a:r>
          </a:p>
          <a:p>
            <a:r>
              <a:rPr lang="ru-RU" dirty="0" smtClean="0"/>
              <a:t> Музыкально – дидактические игры и упражнения на развитие ладового чувства;</a:t>
            </a:r>
          </a:p>
          <a:p>
            <a:r>
              <a:rPr lang="ru-RU" dirty="0" smtClean="0"/>
              <a:t> Темповые и динамические игры;</a:t>
            </a:r>
          </a:p>
          <a:p>
            <a:r>
              <a:rPr lang="ru-RU" dirty="0" smtClean="0"/>
              <a:t> </a:t>
            </a:r>
            <a:r>
              <a:rPr lang="ru-RU" dirty="0" err="1" smtClean="0"/>
              <a:t>Вокально</a:t>
            </a:r>
            <a:r>
              <a:rPr lang="ru-RU" dirty="0" smtClean="0"/>
              <a:t> – двигательная гимнастика и игры с пением.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1143000"/>
          </a:xfrm>
        </p:spPr>
        <p:txBody>
          <a:bodyPr/>
          <a:lstStyle/>
          <a:p>
            <a:r>
              <a:rPr lang="ru-RU" b="1" dirty="0" smtClean="0"/>
              <a:t>Техника певческого дыхания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 </a:t>
            </a:r>
            <a:r>
              <a:rPr lang="ru-RU" sz="3600" dirty="0" smtClean="0"/>
              <a:t>Короткий бесшумный вдох, не поднимая плеч;</a:t>
            </a:r>
          </a:p>
          <a:p>
            <a:r>
              <a:rPr lang="ru-RU" sz="3600" dirty="0" smtClean="0"/>
              <a:t> Опора дыхания – пауза или активное торможение выдоха;</a:t>
            </a:r>
          </a:p>
          <a:p>
            <a:r>
              <a:rPr lang="ru-RU" sz="3600" dirty="0" smtClean="0"/>
              <a:t> Спокойное постепенное (без толчков) распределение дыхания при пении. 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Дыхательная гимнастика </a:t>
            </a:r>
            <a:r>
              <a:rPr lang="ru-RU" dirty="0" err="1" smtClean="0"/>
              <a:t>Т.А.Стрельниковой</a:t>
            </a:r>
            <a:endParaRPr lang="ru-RU" dirty="0"/>
          </a:p>
        </p:txBody>
      </p:sp>
      <p:pic>
        <p:nvPicPr>
          <p:cNvPr id="2050" name="Picture 2" descr="C:\Users\user\Desktop\ДОУ 25\ролик\20220324_16172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78221"/>
            <a:ext cx="8229600" cy="3703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dirty="0" smtClean="0"/>
              <a:t>Речевой этап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8686800" cy="4895864"/>
          </a:xfrm>
        </p:spPr>
        <p:txBody>
          <a:bodyPr>
            <a:normAutofit/>
          </a:bodyPr>
          <a:lstStyle/>
          <a:p>
            <a:r>
              <a:rPr lang="ru-RU" sz="3200" i="1" dirty="0" smtClean="0"/>
              <a:t>Артикуляционная гимнастика;</a:t>
            </a:r>
          </a:p>
          <a:p>
            <a:r>
              <a:rPr lang="ru-RU" sz="3200" i="1" dirty="0" smtClean="0"/>
              <a:t>развивающие игры с голосом;</a:t>
            </a:r>
            <a:r>
              <a:rPr lang="ru-RU" sz="3200" dirty="0" smtClean="0"/>
              <a:t> </a:t>
            </a:r>
          </a:p>
          <a:p>
            <a:r>
              <a:rPr lang="ru-RU" sz="3200" i="1" dirty="0" smtClean="0"/>
              <a:t>речевые </a:t>
            </a:r>
            <a:r>
              <a:rPr lang="ru-RU" sz="3200" i="1" dirty="0" err="1" smtClean="0"/>
              <a:t>ритмо</a:t>
            </a:r>
            <a:r>
              <a:rPr lang="ru-RU" sz="3200" i="1" dirty="0" smtClean="0"/>
              <a:t> – интонационные игры и упражнения.</a:t>
            </a:r>
            <a:endParaRPr lang="ru-RU" sz="3200" dirty="0"/>
          </a:p>
        </p:txBody>
      </p:sp>
      <p:pic>
        <p:nvPicPr>
          <p:cNvPr id="1026" name="Picture 2" descr="C:\Users\user\Desktop\ГМО 23\ПРАЗДНИК ПАСХИ\IMG-20230417-WA00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714752"/>
            <a:ext cx="6057908" cy="28704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112</TotalTime>
  <Words>66</Words>
  <Application>Microsoft Office PowerPoint</Application>
  <PresentationFormat>Экран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Вокально-хоровая работа  в детском саду</vt:lpstr>
      <vt:lpstr>      Цель - формирование детского голосового аппарата, песенных и исполнительских навыков детей, совершенствование певческого голоса и вокально-слуховой координации дошкольников. </vt:lpstr>
      <vt:lpstr>     Основные певческие навыки в процессе творческой деятельности и обучения.</vt:lpstr>
      <vt:lpstr>Обучение вокально–хоровым навыкам</vt:lpstr>
      <vt:lpstr>Слайд 5</vt:lpstr>
      <vt:lpstr>Практика использования.  Основные направления работы: </vt:lpstr>
      <vt:lpstr>Техника певческого дыхания</vt:lpstr>
      <vt:lpstr>Дыхательная гимнастика Т.А.Стрельниковой</vt:lpstr>
      <vt:lpstr>Речевой этап</vt:lpstr>
      <vt:lpstr> Песенное творчество. </vt:lpstr>
      <vt:lpstr>Вокально-хоровая работа в детском саду М. Ю. Картушиной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Педагогические технологии в детском саду</dc:title>
  <dc:creator>user</dc:creator>
  <cp:lastModifiedBy>user</cp:lastModifiedBy>
  <cp:revision>26</cp:revision>
  <dcterms:created xsi:type="dcterms:W3CDTF">2023-05-31T18:32:42Z</dcterms:created>
  <dcterms:modified xsi:type="dcterms:W3CDTF">2024-01-23T05:27:45Z</dcterms:modified>
</cp:coreProperties>
</file>