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Лексическая тема. Цветы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5786454"/>
            <a:ext cx="6343672" cy="71438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 подготовила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 А. Альшевская учитель –логопед МБДОУ «Детски сад №20»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582" y="214313"/>
            <a:ext cx="8007507" cy="598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сус\Desktop\расп\цветы\CCI09042020_0004 — копия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5342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2372" y="714356"/>
            <a:ext cx="831442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62"/>
            <a:ext cx="7929618" cy="600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</Words>
  <PresentationFormat>Экран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Лексическая тема. Цветы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Альшевская</dc:creator>
  <cp:lastModifiedBy>асус</cp:lastModifiedBy>
  <cp:revision>10</cp:revision>
  <dcterms:created xsi:type="dcterms:W3CDTF">2020-04-16T11:14:45Z</dcterms:created>
  <dcterms:modified xsi:type="dcterms:W3CDTF">2021-03-21T10:38:37Z</dcterms:modified>
</cp:coreProperties>
</file>