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9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73F6"/>
    <a:srgbClr val="FFFF00"/>
    <a:srgbClr val="FFFF66"/>
    <a:srgbClr val="507610"/>
    <a:srgbClr val="E88823"/>
    <a:srgbClr val="B2DAD5"/>
    <a:srgbClr val="C2ABD9"/>
    <a:srgbClr val="F9D0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623" autoAdjust="0"/>
    <p:restoredTop sz="94660"/>
  </p:normalViewPr>
  <p:slideViewPr>
    <p:cSldViewPr snapToGrid="0">
      <p:cViewPr>
        <p:scale>
          <a:sx n="66" d="100"/>
          <a:sy n="66" d="100"/>
        </p:scale>
        <p:origin x="-58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1103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3942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42479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5227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8163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2211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1691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9166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94189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3450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6823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84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gif"/><Relationship Id="rId7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4C220A-270B-4F25-9BDB-93A885957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3628" y="2148615"/>
            <a:ext cx="7772400" cy="2022380"/>
          </a:xfrm>
          <a:solidFill>
            <a:schemeClr val="accent4">
              <a:lumMod val="60000"/>
              <a:lumOff val="4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Дифференцируем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 С – Ш </a:t>
            </a:r>
          </a:p>
        </p:txBody>
      </p:sp>
      <p:pic>
        <p:nvPicPr>
          <p:cNvPr id="10" name="Рисунок 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24E68EB6-364F-4285-8FE8-FECBC3FA4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752" y="5869448"/>
            <a:ext cx="799061" cy="74678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F80F1895-11BE-4B5E-9CE3-74EF2C01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667" b="92000" l="6484" r="90000">
                        <a14:foregroundMark x1="8352" y1="4000" x2="10549" y2="18370"/>
                        <a14:foregroundMark x1="17802" y1="11852" x2="23516" y2="26222"/>
                        <a14:foregroundMark x1="23516" y1="21481" x2="6593" y2="17185"/>
                        <a14:foregroundMark x1="8352" y1="86667" x2="9670" y2="91556"/>
                        <a14:foregroundMark x1="32967" y1="87852" x2="21758" y2="92148"/>
                        <a14:foregroundMark x1="30330" y1="2667" x2="30330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3737" y="3876521"/>
            <a:ext cx="3355589" cy="2489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CB96D991-8E83-4766-9719-C2B46A75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55" b="93564" l="10000" r="90000">
                        <a14:foregroundMark x1="76593" y1="2355" x2="77912" y2="9576"/>
                        <a14:foregroundMark x1="35934" y1="93564" x2="36374" y2="9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4732" y="4048408"/>
            <a:ext cx="3310215" cy="2317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33594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49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014B3CF-731D-4476-B3A1-7385A22B0288}"/>
              </a:ext>
            </a:extLst>
          </p:cNvPr>
          <p:cNvSpPr/>
          <p:nvPr/>
        </p:nvSpPr>
        <p:spPr>
          <a:xfrm>
            <a:off x="-638629" y="5413852"/>
            <a:ext cx="13271661" cy="20313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58E1F3C-B338-4FD7-97FF-3682BB9A3436}"/>
              </a:ext>
            </a:extLst>
          </p:cNvPr>
          <p:cNvSpPr txBox="1"/>
          <p:nvPr/>
        </p:nvSpPr>
        <p:spPr>
          <a:xfrm>
            <a:off x="477462" y="236979"/>
            <a:ext cx="3639771" cy="861774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Искал мишка, нашёл 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…</a:t>
            </a:r>
          </a:p>
          <a:p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Произносить и нажимать на мишку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E97C6AC-8226-4753-B04E-9A961948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667" b="92000" l="6484" r="90000">
                        <a14:foregroundMark x1="8352" y1="4000" x2="10549" y2="18370"/>
                        <a14:foregroundMark x1="17802" y1="11852" x2="23516" y2="26222"/>
                        <a14:foregroundMark x1="23516" y1="21481" x2="6593" y2="17185"/>
                        <a14:foregroundMark x1="8352" y1="86667" x2="9670" y2="91556"/>
                        <a14:foregroundMark x1="32967" y1="87852" x2="21758" y2="92148"/>
                        <a14:foregroundMark x1="30330" y1="2667" x2="30330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4087" y="2508035"/>
            <a:ext cx="1908138" cy="1415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C3A15FE-8927-487B-A4D6-5ADA4DBAD524}"/>
              </a:ext>
            </a:extLst>
          </p:cNvPr>
          <p:cNvSpPr txBox="1"/>
          <p:nvPr/>
        </p:nvSpPr>
        <p:spPr>
          <a:xfrm>
            <a:off x="10684585" y="239826"/>
            <a:ext cx="1401163" cy="224676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Шишку, пальтишко, домишко, фишка, ледышка,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манишка, крышка, мартышка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мышка</a:t>
            </a:r>
          </a:p>
          <a:p>
            <a:pPr fontAlgn="base"/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7" name="Крест 36">
            <a:extLst>
              <a:ext uri="{FF2B5EF4-FFF2-40B4-BE49-F238E27FC236}">
                <a16:creationId xmlns="" xmlns:a16="http://schemas.microsoft.com/office/drawing/2014/main" id="{C5044E7D-EF42-4EF8-8981-B7D243BEDA8C}"/>
              </a:ext>
            </a:extLst>
          </p:cNvPr>
          <p:cNvSpPr/>
          <p:nvPr/>
        </p:nvSpPr>
        <p:spPr>
          <a:xfrm>
            <a:off x="9245779" y="161126"/>
            <a:ext cx="1262500" cy="521039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latin typeface="Segoe Print" panose="02000600000000000000" pitchFamily="2" charset="0"/>
              </a:rPr>
              <a:t>Реч</a:t>
            </a:r>
            <a:r>
              <a:rPr lang="ru-RU" sz="1100" dirty="0">
                <a:latin typeface="Segoe Print" panose="02000600000000000000" pitchFamily="2" charset="0"/>
              </a:rPr>
              <a:t>. материал</a:t>
            </a:r>
          </a:p>
        </p:txBody>
      </p:sp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BC1844E2-9541-49DF-8A94-D54E0468B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="" xmlns:a16="http://schemas.microsoft.com/office/drawing/2014/main" id="{139405F7-8F98-4581-AD78-69AFE694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0548" y="3565116"/>
            <a:ext cx="1058484" cy="982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="" xmlns:a16="http://schemas.microsoft.com/office/drawing/2014/main" id="{9DBD0A65-4FBF-4D5D-AB11-0D09F46DB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6000" b="97000" l="2000" r="94000">
                        <a14:foregroundMark x1="50667" y1="28333" x2="42667" y2="13000"/>
                        <a14:foregroundMark x1="48667" y1="15333" x2="42667" y2="8667"/>
                        <a14:foregroundMark x1="56667" y1="6000" x2="45333" y2="6000"/>
                        <a14:foregroundMark x1="55667" y1="6667" x2="32333" y2="25000"/>
                        <a14:foregroundMark x1="7333" y1="52667" x2="2000" y2="58667"/>
                        <a14:foregroundMark x1="23667" y1="57000" x2="43667" y2="97000"/>
                        <a14:foregroundMark x1="55667" y1="97000" x2="58333" y2="97000"/>
                        <a14:foregroundMark x1="64333" y1="85667" x2="65333" y2="68333"/>
                        <a14:foregroundMark x1="79000" y1="55333" x2="94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6079" y="5337666"/>
            <a:ext cx="1246137" cy="1246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>
            <a:extLst>
              <a:ext uri="{FF2B5EF4-FFF2-40B4-BE49-F238E27FC236}">
                <a16:creationId xmlns="" xmlns:a16="http://schemas.microsoft.com/office/drawing/2014/main" id="{8D6BA927-17B1-40E4-9AB6-ED4A5D43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8726" b="81274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7" b="10907"/>
          <a:stretch/>
        </p:blipFill>
        <p:spPr bwMode="auto">
          <a:xfrm>
            <a:off x="9643153" y="5580748"/>
            <a:ext cx="1337402" cy="1045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>
            <a:extLst>
              <a:ext uri="{FF2B5EF4-FFF2-40B4-BE49-F238E27FC236}">
                <a16:creationId xmlns="" xmlns:a16="http://schemas.microsoft.com/office/drawing/2014/main" id="{12B59A99-601D-4DC7-9EE4-1450C040D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3833" l="10000" r="90000">
                        <a14:foregroundMark x1="67000" y1="28500" x2="63833" y2="43500"/>
                        <a14:foregroundMark x1="77667" y1="30667" x2="72667" y2="24333"/>
                        <a14:foregroundMark x1="40333" y1="46167" x2="32167" y2="23500"/>
                        <a14:foregroundMark x1="24500" y1="72500" x2="32000" y2="71000"/>
                        <a14:foregroundMark x1="32000" y1="71000" x2="19333" y2="80833"/>
                        <a14:foregroundMark x1="31333" y1="52833" x2="41500" y2="49500"/>
                        <a14:foregroundMark x1="43833" y1="51333" x2="42500" y2="57833"/>
                        <a14:foregroundMark x1="24167" y1="81000" x2="19333" y2="69667"/>
                        <a14:foregroundMark x1="45500" y1="84000" x2="54833" y2="86500"/>
                        <a14:foregroundMark x1="61167" y1="75167" x2="63000" y2="66667"/>
                        <a14:foregroundMark x1="62167" y1="66000" x2="58167" y2="61667"/>
                        <a14:foregroundMark x1="66167" y1="57833" x2="72500" y2="51500"/>
                        <a14:foregroundMark x1="67167" y1="66167" x2="67167" y2="72500"/>
                        <a14:foregroundMark x1="68000" y1="68167" x2="68333" y2="64667"/>
                        <a14:foregroundMark x1="68500" y1="72333" x2="73833" y2="70167"/>
                        <a14:foregroundMark x1="80000" y1="56333" x2="80000" y2="56333"/>
                        <a14:foregroundMark x1="71000" y1="58000" x2="67667" y2="35333"/>
                        <a14:foregroundMark x1="40667" y1="55333" x2="43333" y2="23500"/>
                        <a14:foregroundMark x1="28667" y1="77000" x2="20000" y2="68833"/>
                        <a14:foregroundMark x1="44333" y1="57000" x2="47667" y2="43333"/>
                        <a14:foregroundMark x1="71833" y1="58667" x2="65833" y2="66333"/>
                        <a14:foregroundMark x1="42000" y1="60000" x2="41000" y2="39167"/>
                        <a14:foregroundMark x1="57833" y1="40000" x2="55333" y2="60500"/>
                        <a14:foregroundMark x1="59167" y1="63500" x2="70000" y2="48333"/>
                        <a14:foregroundMark x1="68333" y1="58333" x2="69500" y2="63000"/>
                        <a14:foregroundMark x1="68833" y1="68667" x2="69167" y2="71500"/>
                        <a14:foregroundMark x1="71000" y1="63833" x2="73500" y2="68667"/>
                        <a14:foregroundMark x1="45667" y1="48167" x2="44667" y2="28667"/>
                        <a14:foregroundMark x1="47000" y1="33333" x2="33500" y2="51667"/>
                        <a14:foregroundMark x1="31333" y1="50333" x2="27833" y2="41167"/>
                        <a14:foregroundMark x1="28167" y1="50833" x2="29333" y2="57833"/>
                        <a14:foregroundMark x1="46333" y1="87000" x2="52333" y2="93833"/>
                        <a14:foregroundMark x1="61833" y1="86333" x2="61833" y2="81667"/>
                        <a14:foregroundMark x1="57833" y1="86667" x2="44500" y2="83833"/>
                        <a14:foregroundMark x1="58333" y1="81000" x2="47500" y2="81833"/>
                        <a14:foregroundMark x1="58167" y1="84667" x2="43833" y2="89167"/>
                        <a14:foregroundMark x1="46833" y1="88500" x2="42167" y2="84000"/>
                        <a14:foregroundMark x1="34667" y1="71667" x2="33333" y2="74333"/>
                        <a14:foregroundMark x1="35500" y1="74000" x2="34500" y2="76833"/>
                        <a14:foregroundMark x1="20333" y1="75167" x2="15333" y2="73000"/>
                        <a14:foregroundMark x1="60000" y1="63000" x2="55333" y2="72167"/>
                        <a14:foregroundMark x1="59833" y1="71333" x2="53667" y2="64500"/>
                        <a14:foregroundMark x1="54833" y1="62000" x2="51667" y2="73500"/>
                        <a14:foregroundMark x1="67667" y1="45000" x2="70333" y2="18833"/>
                        <a14:foregroundMark x1="70667" y1="26167" x2="69000" y2="45333"/>
                        <a14:foregroundMark x1="71500" y1="24333" x2="77167" y2="38333"/>
                        <a14:foregroundMark x1="77333" y1="36333" x2="77500" y2="43667"/>
                        <a14:foregroundMark x1="78833" y1="38000" x2="76333" y2="46000"/>
                        <a14:foregroundMark x1="78833" y1="25667" x2="76833" y2="32333"/>
                        <a14:foregroundMark x1="79500" y1="26000" x2="75667" y2="35333"/>
                        <a14:foregroundMark x1="66667" y1="27667" x2="61667" y2="37167"/>
                        <a14:foregroundMark x1="60333" y1="25500" x2="59500" y2="34833"/>
                        <a14:foregroundMark x1="64500" y1="24833" x2="58167" y2="39000"/>
                        <a14:foregroundMark x1="62833" y1="26667" x2="60667" y2="40667"/>
                        <a14:foregroundMark x1="70167" y1="33000" x2="70500" y2="43833"/>
                        <a14:foregroundMark x1="74000" y1="35500" x2="70833" y2="46833"/>
                        <a14:foregroundMark x1="72667" y1="49167" x2="71500" y2="56833"/>
                        <a14:foregroundMark x1="33500" y1="27833" x2="26167" y2="34667"/>
                        <a14:foregroundMark x1="37667" y1="32833" x2="30500" y2="49667"/>
                        <a14:foregroundMark x1="29167" y1="47167" x2="27500" y2="44500"/>
                        <a14:foregroundMark x1="36333" y1="54167" x2="37167" y2="60167"/>
                        <a14:foregroundMark x1="48000" y1="43833" x2="50167" y2="34833"/>
                        <a14:foregroundMark x1="50000" y1="41500" x2="50833" y2="52667"/>
                        <a14:foregroundMark x1="37500" y1="48833" x2="27167" y2="45500"/>
                        <a14:foregroundMark x1="68667" y1="71000" x2="56667" y2="70000"/>
                        <a14:foregroundMark x1="68000" y1="69833" x2="56500" y2="7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55" t="18267" r="15821" b="2838"/>
          <a:stretch/>
        </p:blipFill>
        <p:spPr bwMode="auto">
          <a:xfrm rot="21081562">
            <a:off x="3805770" y="5446810"/>
            <a:ext cx="1143530" cy="1257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>
            <a:extLst>
              <a:ext uri="{FF2B5EF4-FFF2-40B4-BE49-F238E27FC236}">
                <a16:creationId xmlns="" xmlns:a16="http://schemas.microsoft.com/office/drawing/2014/main" id="{5358C52D-89C5-401C-AB47-50AAF715C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2146" y="5589227"/>
            <a:ext cx="1289848" cy="1280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>
            <a:extLst>
              <a:ext uri="{FF2B5EF4-FFF2-40B4-BE49-F238E27FC236}">
                <a16:creationId xmlns="" xmlns:a16="http://schemas.microsoft.com/office/drawing/2014/main" id="{95F8D698-84AA-42E7-A048-D9E74C84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0905" y="4972132"/>
            <a:ext cx="1130550" cy="113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>
            <a:extLst>
              <a:ext uri="{FF2B5EF4-FFF2-40B4-BE49-F238E27FC236}">
                <a16:creationId xmlns="" xmlns:a16="http://schemas.microsoft.com/office/drawing/2014/main" id="{D7AF340E-9EFD-40D3-958B-46A2CE45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804" b="89951" l="9804" r="92157">
                        <a14:foregroundMark x1="92157" y1="60294" x2="82108" y2="54657"/>
                        <a14:foregroundMark x1="63971" y1="59314" x2="24020" y2="50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9238" y="3860158"/>
            <a:ext cx="1045670" cy="1045670"/>
          </a:xfrm>
          <a:prstGeom prst="rect">
            <a:avLst/>
          </a:prstGeom>
          <a:noFill/>
        </p:spPr>
      </p:pic>
      <p:pic>
        <p:nvPicPr>
          <p:cNvPr id="17" name="Picture 4">
            <a:extLst>
              <a:ext uri="{FF2B5EF4-FFF2-40B4-BE49-F238E27FC236}">
                <a16:creationId xmlns="" xmlns:a16="http://schemas.microsoft.com/office/drawing/2014/main" id="{A2E8EA65-C77B-4563-8BE9-F26BE4E6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0062564">
            <a:off x="4726535" y="3578186"/>
            <a:ext cx="589358" cy="606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="" xmlns:a16="http://schemas.microsoft.com/office/drawing/2014/main" id="{C6F7C33F-C348-4B14-9D5D-8FADC819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92" y="3486704"/>
            <a:ext cx="624363" cy="841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52363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2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2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2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2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11445 0.007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18529 0.031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04531 0.24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33724 0.206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17878 0.3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38281 0.344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06016 0.231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36498 0.0759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14336 0.1557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58E1F3C-B338-4FD7-97FF-3682BB9A3436}"/>
              </a:ext>
            </a:extLst>
          </p:cNvPr>
          <p:cNvSpPr txBox="1"/>
          <p:nvPr/>
        </p:nvSpPr>
        <p:spPr>
          <a:xfrm>
            <a:off x="593066" y="184351"/>
            <a:ext cx="3639771" cy="830997"/>
          </a:xfrm>
          <a:prstGeom prst="rect">
            <a:avLst/>
          </a:prstGeom>
          <a:solidFill>
            <a:schemeClr val="accent4">
              <a:alpha val="6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Лиса шла, … нашла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Произносить и нажимать на лису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="" xmlns:a16="http://schemas.microsoft.com/office/drawing/2014/main" id="{A2E8EA65-C77B-4563-8BE9-F26BE4E6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4730" y="3054957"/>
            <a:ext cx="1129455" cy="1201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="" xmlns:a16="http://schemas.microsoft.com/office/drawing/2014/main" id="{65A53742-98E8-4735-949E-8930B756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3001" y="5052431"/>
            <a:ext cx="1370496" cy="1370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>
            <a:extLst>
              <a:ext uri="{FF2B5EF4-FFF2-40B4-BE49-F238E27FC236}">
                <a16:creationId xmlns="" xmlns:a16="http://schemas.microsoft.com/office/drawing/2014/main" id="{B80B53A8-92E1-46B7-8783-2C5B6ACF9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1160" y="4533569"/>
            <a:ext cx="835194" cy="1037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>
            <a:extLst>
              <a:ext uri="{FF2B5EF4-FFF2-40B4-BE49-F238E27FC236}">
                <a16:creationId xmlns="" xmlns:a16="http://schemas.microsoft.com/office/drawing/2014/main" id="{FAD477E9-FEB3-4242-B800-5A7CBE89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5468" y="4920388"/>
            <a:ext cx="707603" cy="659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>
            <a:extLst>
              <a:ext uri="{FF2B5EF4-FFF2-40B4-BE49-F238E27FC236}">
                <a16:creationId xmlns="" xmlns:a16="http://schemas.microsoft.com/office/drawing/2014/main" id="{8D6BA927-17B1-40E4-9AB6-ED4A5D43A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11" b="93556" l="3778" r="99667">
                        <a14:foregroundMark x1="24889" y1="69889" x2="3778" y2="77556"/>
                        <a14:foregroundMark x1="29333" y1="76889" x2="38333" y2="93556"/>
                        <a14:foregroundMark x1="18556" y1="23889" x2="31333" y2="12333"/>
                        <a14:foregroundMark x1="23000" y1="14889" x2="5778" y2="9222"/>
                        <a14:foregroundMark x1="26778" y1="20667" x2="44111" y2="27667"/>
                        <a14:foregroundMark x1="24222" y1="20667" x2="7667" y2="3444"/>
                        <a14:foregroundMark x1="83667" y1="31556" x2="69000" y2="14889"/>
                        <a14:foregroundMark x1="70222" y1="22556" x2="68333" y2="48111"/>
                        <a14:foregroundMark x1="72778" y1="22556" x2="79222" y2="222"/>
                        <a14:foregroundMark x1="79889" y1="18111" x2="79889" y2="18111"/>
                        <a14:foregroundMark x1="79222" y1="14333" x2="99667" y2="9778"/>
                        <a14:foregroundMark x1="67667" y1="69222" x2="58111" y2="64778"/>
                        <a14:foregroundMark x1="70222" y1="71778" x2="88778" y2="59667"/>
                        <a14:foregroundMark x1="97111" y1="69889" x2="83667" y2="7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8" b="-635"/>
          <a:stretch/>
        </p:blipFill>
        <p:spPr bwMode="auto">
          <a:xfrm>
            <a:off x="9479063" y="5115661"/>
            <a:ext cx="626031" cy="615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>
            <a:extLst>
              <a:ext uri="{FF2B5EF4-FFF2-40B4-BE49-F238E27FC236}">
                <a16:creationId xmlns="" xmlns:a16="http://schemas.microsoft.com/office/drawing/2014/main" id="{12B59A99-601D-4DC7-9EE4-1450C040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26589" y="3785127"/>
            <a:ext cx="741362" cy="615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>
            <a:extLst>
              <a:ext uri="{FF2B5EF4-FFF2-40B4-BE49-F238E27FC236}">
                <a16:creationId xmlns="" xmlns:a16="http://schemas.microsoft.com/office/drawing/2014/main" id="{5358C52D-89C5-401C-AB47-50AAF715C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1065" y="5246414"/>
            <a:ext cx="802581" cy="667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>
            <a:extLst>
              <a:ext uri="{FF2B5EF4-FFF2-40B4-BE49-F238E27FC236}">
                <a16:creationId xmlns="" xmlns:a16="http://schemas.microsoft.com/office/drawing/2014/main" id="{95F8D698-84AA-42E7-A048-D9E74C84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6829" y="4919300"/>
            <a:ext cx="821409" cy="812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E97C6AC-8226-4753-B04E-9A961948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2355" b="93564" l="10000" r="90000">
                        <a14:foregroundMark x1="76593" y1="2355" x2="77912" y2="9576"/>
                        <a14:foregroundMark x1="35934" y1="93564" x2="36374" y2="9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2516" y="2819947"/>
            <a:ext cx="2294324" cy="1606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C3A15FE-8927-487B-A4D6-5ADA4DBAD524}"/>
              </a:ext>
            </a:extLst>
          </p:cNvPr>
          <p:cNvSpPr txBox="1"/>
          <p:nvPr/>
        </p:nvSpPr>
        <p:spPr>
          <a:xfrm>
            <a:off x="10508279" y="568743"/>
            <a:ext cx="1401163" cy="224676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Сосиски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Пылесос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Насос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Абрикос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Кастрюля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Кокос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Ос</a:t>
            </a:r>
          </a:p>
          <a:p>
            <a:pPr fontAlgn="base"/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</a:rPr>
              <a:t>ананас</a:t>
            </a:r>
          </a:p>
          <a:p>
            <a:pPr fontAlgn="base"/>
            <a:endParaRPr lang="ru-RU" sz="1400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fontAlgn="base"/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7" name="Крест 36">
            <a:extLst>
              <a:ext uri="{FF2B5EF4-FFF2-40B4-BE49-F238E27FC236}">
                <a16:creationId xmlns="" xmlns:a16="http://schemas.microsoft.com/office/drawing/2014/main" id="{C5044E7D-EF42-4EF8-8981-B7D243BEDA8C}"/>
              </a:ext>
            </a:extLst>
          </p:cNvPr>
          <p:cNvSpPr/>
          <p:nvPr/>
        </p:nvSpPr>
        <p:spPr>
          <a:xfrm>
            <a:off x="9245779" y="161126"/>
            <a:ext cx="1262500" cy="521039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latin typeface="Segoe Print" panose="02000600000000000000" pitchFamily="2" charset="0"/>
              </a:rPr>
              <a:t>Реч</a:t>
            </a:r>
            <a:r>
              <a:rPr lang="ru-RU" sz="1100" dirty="0">
                <a:latin typeface="Segoe Print" panose="02000600000000000000" pitchFamily="2" charset="0"/>
              </a:rPr>
              <a:t>. материал</a:t>
            </a:r>
          </a:p>
        </p:txBody>
      </p:sp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B17ADED-5CBC-4AE3-94B6-33C07BC474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2059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2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2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2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2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21211 0.092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28347 0.117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29857 0.346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1569 0.2967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11614 0.357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09193 0.3509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30612 0.346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3542 0.3074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>
            <a:extLst>
              <a:ext uri="{FF2B5EF4-FFF2-40B4-BE49-F238E27FC236}">
                <a16:creationId xmlns="" xmlns:a16="http://schemas.microsoft.com/office/drawing/2014/main" id="{F6310CC0-6D0C-4642-AD89-00AECB0AEF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47" y="0"/>
            <a:ext cx="7772400" cy="4403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4C220A-270B-4F25-9BDB-93A885957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0714" y="914031"/>
            <a:ext cx="7772400" cy="202238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Segoe Print" panose="02000600000000000000" pitchFamily="2" charset="0"/>
              </a:rPr>
              <a:t>Молодец!</a:t>
            </a:r>
          </a:p>
        </p:txBody>
      </p:sp>
      <p:pic>
        <p:nvPicPr>
          <p:cNvPr id="8" name="Рисунок 7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12A23CE6-FF97-4F14-89F0-5EB1B9D88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031E0FF7-0E4B-4270-BDC3-72B36625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667" b="92000" l="6484" r="90000">
                        <a14:foregroundMark x1="8352" y1="4000" x2="10549" y2="18370"/>
                        <a14:foregroundMark x1="17802" y1="11852" x2="23516" y2="26222"/>
                        <a14:foregroundMark x1="23516" y1="21481" x2="6593" y2="17185"/>
                        <a14:foregroundMark x1="8352" y1="86667" x2="9670" y2="91556"/>
                        <a14:foregroundMark x1="32967" y1="87852" x2="21758" y2="92148"/>
                        <a14:foregroundMark x1="30330" y1="2667" x2="30330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3737" y="3876521"/>
            <a:ext cx="3355589" cy="2489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972542E-B838-412B-99AB-8C671C6FD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2355" b="93564" l="10000" r="90000">
                        <a14:foregroundMark x1="76593" y1="2355" x2="77912" y2="9576"/>
                        <a14:foregroundMark x1="35934" y1="93564" x2="36374" y2="9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4732" y="4048408"/>
            <a:ext cx="3310215" cy="2317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05284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48</Words>
  <Application>Microsoft Office PowerPoint</Application>
  <PresentationFormat>Произвольный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Дифференцируем  С – Ш </vt:lpstr>
      <vt:lpstr>Слайд 2</vt:lpstr>
      <vt:lpstr>Слайд 3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асус</cp:lastModifiedBy>
  <cp:revision>55</cp:revision>
  <dcterms:created xsi:type="dcterms:W3CDTF">2020-07-15T14:49:06Z</dcterms:created>
  <dcterms:modified xsi:type="dcterms:W3CDTF">2021-01-24T13:43:12Z</dcterms:modified>
</cp:coreProperties>
</file>