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0f64/0016911b-ce0fe2c0/hello_html_660392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170524"/>
            <a:ext cx="9715568" cy="9095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3500438"/>
            <a:ext cx="2456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О.А. Альшевская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713"/>
            <a:ext cx="9144000" cy="71025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0409968_7-p-shabloni-dlya-detskikh-fonov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https://sun9-49.userapi.com/c855032/v855032706/21eca7/-vAEDwR8Lt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360000" cy="25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357166"/>
            <a:ext cx="45407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Игорь, каждый день кормит сам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красноухих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черепах,которых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ему подарила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бабушка. Черепахи и у нас живут 8 месяцев.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их очень любит. Наших черепах зовут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Иванка 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Ульянка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sun9-24.userapi.com/c855536/v855536706/224679/Wqtj8DYUQ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1851500" cy="380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85852" y="3357562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Ванюша очень любит своих родителей. Поэтому Ваня  помогает не только дома, но и в саду.  Для того чтобы росли цветы, овощи, Ваня старательно ухаживает.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0409968_7-p-shabloni-dlya-detskikh-fonov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1026" name="Picture 2" descr="https://sun9-45.userapi.com/c857032/v857032706/1789b4/7eJ19RccQ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7"/>
            <a:ext cx="2071702" cy="2762269"/>
          </a:xfrm>
          <a:prstGeom prst="rect">
            <a:avLst/>
          </a:prstGeom>
          <a:noFill/>
        </p:spPr>
      </p:pic>
      <p:pic>
        <p:nvPicPr>
          <p:cNvPr id="7" name="Picture 4" descr="https://sun9-50.userapi.com/c857536/v857536706/1e5bb0/C9zAvLOMP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942" y="285728"/>
            <a:ext cx="2050736" cy="27343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285728"/>
            <a:ext cx="36423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Добрая семья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Вялковых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посещали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ферму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лошадинную.Катя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Денис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катались на лошадях верхом.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этого угощали лошадей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вкусностями.  Дети получили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море положительных эмоций и их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глаза светились от счастья.</a:t>
            </a:r>
          </a:p>
          <a:p>
            <a:endParaRPr lang="ru-RU" dirty="0"/>
          </a:p>
        </p:txBody>
      </p:sp>
      <p:pic>
        <p:nvPicPr>
          <p:cNvPr id="1030" name="Picture 6" descr="https://sun9-62.userapi.com/c854124/v854124706/22a11b/rWLBj0JsgQ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1868441" cy="25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14546" y="3500438"/>
            <a:ext cx="36681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Сереженька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любит растения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.Поэтому каждый день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поливает  цветы . Благодаря, 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Сереженьке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дома растут красивые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0409968_7-p-shabloni-dlya-detskikh-fonov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4" name="Picture 6" descr="https://sun9-5.userapi.com/c858028/v858028706/1e0e48/jsFTAmp_-M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160000" cy="2880000"/>
          </a:xfrm>
          <a:prstGeom prst="rect">
            <a:avLst/>
          </a:prstGeom>
          <a:noFill/>
        </p:spPr>
      </p:pic>
      <p:pic>
        <p:nvPicPr>
          <p:cNvPr id="17416" name="Picture 8" descr="https://sun9-15.userapi.com/c857232/v857232706/17af25/Lfb04lPII3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66"/>
            <a:ext cx="2160000" cy="288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285728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Ильюшка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хоть и мал,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дела добрые любит делать.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Маленький, но любящий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помогать своим близким. Вот  и у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бабушки и мамы все цветы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ds02.infourok.ru/uploads/ex/08a3/0006f9fa-35293f17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712"/>
            <a:ext cx="9144000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157</Words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Альшевская</dc:creator>
  <cp:lastModifiedBy>асус</cp:lastModifiedBy>
  <cp:revision>24</cp:revision>
  <dcterms:created xsi:type="dcterms:W3CDTF">2020-04-25T14:47:51Z</dcterms:created>
  <dcterms:modified xsi:type="dcterms:W3CDTF">2021-03-18T13:18:13Z</dcterms:modified>
</cp:coreProperties>
</file>