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80" d="100"/>
          <a:sy n="80" d="100"/>
        </p:scale>
        <p:origin x="-1086" y="1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https://ds04.infourok.ru/uploads/ex/0f64/0016911b-ce0fe2c0/hello_html_6603929f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285784" y="-2170524"/>
            <a:ext cx="9715568" cy="9095401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3000364" y="3500438"/>
            <a:ext cx="245618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Материал подготовила</a:t>
            </a:r>
          </a:p>
          <a:p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Учитель – логопед</a:t>
            </a:r>
          </a:p>
          <a:p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О.А. Альшевская</a:t>
            </a:r>
            <a:endParaRPr lang="ru-RU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img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12713"/>
            <a:ext cx="9144000" cy="7102501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1580409968_7-p-shabloni-dlya-detskikh-fonov-1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7" name="Picture 2" descr="https://sun9-49.userapi.com/c855032/v855032706/21eca7/-vAEDwR8LtQ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357166"/>
            <a:ext cx="3360000" cy="252000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3857620" y="357166"/>
            <a:ext cx="4540730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Игорь, каждый день кормит сам</a:t>
            </a:r>
          </a:p>
          <a:p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красноухих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черепах,которых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ему подарила </a:t>
            </a:r>
          </a:p>
          <a:p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бабушка. Черепахи и у нас живут 8 месяцев.</a:t>
            </a:r>
          </a:p>
          <a:p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Он их очень любит. Наших черепах зовут</a:t>
            </a:r>
          </a:p>
          <a:p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Иванка и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Ульянка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4" name="Picture 6" descr="https://sun9-24.userapi.com/c855536/v855536706/224679/Wqtj8DYUQb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29190" y="2928934"/>
            <a:ext cx="1851500" cy="3808800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1285852" y="3357562"/>
            <a:ext cx="350046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Ванюша очень любит своих родителей. Поэтому Ваня  помогает не только дома, но и в саду.  Для того чтобы росли цветы, овощи, Ваня старательно ухаживает.</a:t>
            </a:r>
            <a:endParaRPr lang="ru-RU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580409968_7-p-shabloni-dlya-detskikh-fonov-1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0"/>
            <a:ext cx="9143999" cy="6858000"/>
          </a:xfrm>
        </p:spPr>
      </p:pic>
      <p:pic>
        <p:nvPicPr>
          <p:cNvPr id="1026" name="Picture 2" descr="https://sun9-45.userapi.com/c857032/v857032706/1789b4/7eJ19RccQv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285727"/>
            <a:ext cx="2071702" cy="2762269"/>
          </a:xfrm>
          <a:prstGeom prst="rect">
            <a:avLst/>
          </a:prstGeom>
          <a:noFill/>
        </p:spPr>
      </p:pic>
      <p:pic>
        <p:nvPicPr>
          <p:cNvPr id="7" name="Picture 4" descr="https://sun9-50.userapi.com/c857536/v857536706/1e5bb0/C9zAvLOMPec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53942" y="285728"/>
            <a:ext cx="2050736" cy="2734314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5214942" y="285728"/>
            <a:ext cx="3642344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Добрая семья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Вялковых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посещали</a:t>
            </a:r>
          </a:p>
          <a:p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ферму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лошадинную.Катя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и Денис</a:t>
            </a:r>
          </a:p>
          <a:p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катались на лошадях верхом. </a:t>
            </a:r>
          </a:p>
          <a:p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После этого угощали лошадей</a:t>
            </a:r>
          </a:p>
          <a:p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вкусностями.  Дети получили </a:t>
            </a:r>
          </a:p>
          <a:p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море положительных эмоций и их</a:t>
            </a:r>
          </a:p>
          <a:p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глаза светились от счастья.</a:t>
            </a:r>
          </a:p>
          <a:p>
            <a:endParaRPr lang="ru-RU" dirty="0"/>
          </a:p>
        </p:txBody>
      </p:sp>
      <p:pic>
        <p:nvPicPr>
          <p:cNvPr id="1030" name="Picture 6" descr="https://sun9-62.userapi.com/c854124/v854124706/22a11b/rWLBj0JsgQk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20" y="3429000"/>
            <a:ext cx="1868441" cy="2520000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2214546" y="3500438"/>
            <a:ext cx="3668184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Сереженька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любит растения</a:t>
            </a:r>
          </a:p>
          <a:p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.Поэтому каждый день </a:t>
            </a:r>
          </a:p>
          <a:p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поливает  цветы . Благодаря, </a:t>
            </a:r>
          </a:p>
          <a:p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Сереженьке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дома растут красивые</a:t>
            </a:r>
          </a:p>
          <a:p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цветы.</a:t>
            </a:r>
          </a:p>
          <a:p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580409968_7-p-shabloni-dlya-detskikh-fonov-1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17414" name="Picture 6" descr="https://sun9-5.userapi.com/c858028/v858028706/1e0e48/jsFTAmp_-M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285728"/>
            <a:ext cx="2160000" cy="2880000"/>
          </a:xfrm>
          <a:prstGeom prst="rect">
            <a:avLst/>
          </a:prstGeom>
          <a:noFill/>
        </p:spPr>
      </p:pic>
      <p:pic>
        <p:nvPicPr>
          <p:cNvPr id="17416" name="Picture 8" descr="https://sun9-15.userapi.com/c857232/v857232706/17af25/Lfb04lPII3k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14678" y="357166"/>
            <a:ext cx="2160000" cy="288000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5500694" y="285728"/>
            <a:ext cx="328614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Наш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Ильюшка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хоть и мал,</a:t>
            </a:r>
          </a:p>
          <a:p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Но дела добрые любит делать.</a:t>
            </a:r>
          </a:p>
          <a:p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Маленький, но любящий</a:t>
            </a:r>
          </a:p>
          <a:p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помогать своим близким. Вот  и у</a:t>
            </a:r>
            <a:r>
              <a:rPr lang="en-US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бабушки и мамы все цветы </a:t>
            </a:r>
          </a:p>
          <a:p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польет.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8434" name="Picture 2" descr="https://ds02.infourok.ru/uploads/ex/08a3/0006f9fa-35293f17/img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60712"/>
            <a:ext cx="9144000" cy="669728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</TotalTime>
  <Words>157</Words>
  <PresentationFormat>Экран (4:3)</PresentationFormat>
  <Paragraphs>27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Ольга Альшевская</dc:creator>
  <cp:lastModifiedBy>асус</cp:lastModifiedBy>
  <cp:revision>24</cp:revision>
  <dcterms:created xsi:type="dcterms:W3CDTF">2020-04-25T14:47:51Z</dcterms:created>
  <dcterms:modified xsi:type="dcterms:W3CDTF">2021-03-18T13:18:13Z</dcterms:modified>
</cp:coreProperties>
</file>