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image" Target="../media/image2.gif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j_6-2-4gsmmmmmmm-sxxx-n_8-ddjb_wwwql-6-3nr_ndao-animacija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0"/>
            <a:ext cx="2362200" cy="4038600"/>
          </a:xfrm>
        </p:spPr>
      </p:pic>
      <p:sp>
        <p:nvSpPr>
          <p:cNvPr id="5" name="TextBox 4"/>
          <p:cNvSpPr txBox="1"/>
          <p:nvPr/>
        </p:nvSpPr>
        <p:spPr>
          <a:xfrm>
            <a:off x="2214546" y="1142984"/>
            <a:ext cx="6643734" cy="1143008"/>
          </a:xfrm>
          <a:prstGeom prst="rect">
            <a:avLst/>
          </a:prstGeom>
          <a:noFill/>
        </p:spPr>
        <p:txBody>
          <a:bodyPr wrap="none" rtlCol="0">
            <a:prstTxWarp prst="textWave1">
              <a:avLst/>
            </a:prstTxWarp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Помоги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Дюймовочке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добраться до ласточки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3042" y="4643446"/>
            <a:ext cx="5715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 продолжать учить проговаривать звук Р в словах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Nymphaea_0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5790670"/>
            <a:ext cx="1095634" cy="1067330"/>
          </a:xfrm>
          <a:prstGeom prst="rect">
            <a:avLst/>
          </a:prstGeom>
        </p:spPr>
      </p:pic>
      <p:pic>
        <p:nvPicPr>
          <p:cNvPr id="10" name="Рисунок 9" descr="Nymphaea_0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4500570"/>
            <a:ext cx="1095634" cy="1067330"/>
          </a:xfrm>
          <a:prstGeom prst="rect">
            <a:avLst/>
          </a:prstGeom>
        </p:spPr>
      </p:pic>
      <p:pic>
        <p:nvPicPr>
          <p:cNvPr id="11" name="Рисунок 10" descr="Nymphaea_0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4286256"/>
            <a:ext cx="1095634" cy="1067330"/>
          </a:xfrm>
          <a:prstGeom prst="rect">
            <a:avLst/>
          </a:prstGeom>
        </p:spPr>
      </p:pic>
      <p:pic>
        <p:nvPicPr>
          <p:cNvPr id="12" name="Рисунок 11" descr="Nymphaea_0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4572008"/>
            <a:ext cx="1095634" cy="1067330"/>
          </a:xfrm>
          <a:prstGeom prst="rect">
            <a:avLst/>
          </a:prstGeom>
        </p:spPr>
      </p:pic>
      <p:pic>
        <p:nvPicPr>
          <p:cNvPr id="13" name="Рисунок 12" descr="Nymphaea_0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4429132"/>
            <a:ext cx="1095634" cy="1067330"/>
          </a:xfrm>
          <a:prstGeom prst="rect">
            <a:avLst/>
          </a:prstGeom>
        </p:spPr>
      </p:pic>
      <p:pic>
        <p:nvPicPr>
          <p:cNvPr id="14" name="Рисунок 13" descr="Nymphaea_0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8" y="3857628"/>
            <a:ext cx="1095634" cy="1067330"/>
          </a:xfrm>
          <a:prstGeom prst="rect">
            <a:avLst/>
          </a:prstGeom>
        </p:spPr>
      </p:pic>
      <p:pic>
        <p:nvPicPr>
          <p:cNvPr id="22" name="Рисунок 21" descr="swallow-clip-art-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9905060">
            <a:off x="4476029" y="5173892"/>
            <a:ext cx="1803790" cy="1859577"/>
          </a:xfrm>
          <a:prstGeom prst="rect">
            <a:avLst/>
          </a:prstGeom>
        </p:spPr>
      </p:pic>
      <p:pic>
        <p:nvPicPr>
          <p:cNvPr id="23" name="Рисунок 22" descr="lj_6-2-4gsmmmmmmm-sxxx-n_8-ddjb_wwwql-6-3nr_ndao-animacija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9124" y="1928802"/>
            <a:ext cx="1086383" cy="1857388"/>
          </a:xfrm>
          <a:prstGeom prst="rect">
            <a:avLst/>
          </a:prstGeom>
        </p:spPr>
      </p:pic>
      <p:pic>
        <p:nvPicPr>
          <p:cNvPr id="25" name="Рисунок 24" descr="2194976000bb9a77b6998956087015f298985f476f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8188" y="5496462"/>
            <a:ext cx="1413877" cy="1357322"/>
          </a:xfrm>
          <a:prstGeom prst="rect">
            <a:avLst/>
          </a:prstGeom>
        </p:spPr>
      </p:pic>
      <p:pic>
        <p:nvPicPr>
          <p:cNvPr id="26" name="Рисунок 25" descr="Arbuz-narisovannyj-s-dolkooj-vid-sboku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7158" y="4143380"/>
            <a:ext cx="1186683" cy="868541"/>
          </a:xfrm>
          <a:prstGeom prst="rect">
            <a:avLst/>
          </a:prstGeom>
        </p:spPr>
      </p:pic>
      <p:pic>
        <p:nvPicPr>
          <p:cNvPr id="27" name="Рисунок 26" descr="fish-clip-art-59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14480" y="4071942"/>
            <a:ext cx="1060377" cy="642942"/>
          </a:xfrm>
          <a:prstGeom prst="rect">
            <a:avLst/>
          </a:prstGeom>
        </p:spPr>
      </p:pic>
      <p:pic>
        <p:nvPicPr>
          <p:cNvPr id="31" name="Рисунок 30" descr="569934410029415246741de9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9353318">
            <a:off x="3146325" y="3636425"/>
            <a:ext cx="1044694" cy="1069196"/>
          </a:xfrm>
          <a:prstGeom prst="rect">
            <a:avLst/>
          </a:prstGeom>
        </p:spPr>
      </p:pic>
      <p:pic>
        <p:nvPicPr>
          <p:cNvPr id="6146" name="Picture 2" descr="гриб PNG фото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00562" y="4071942"/>
            <a:ext cx="794536" cy="785818"/>
          </a:xfrm>
          <a:prstGeom prst="rect">
            <a:avLst/>
          </a:prstGeom>
          <a:noFill/>
        </p:spPr>
      </p:pic>
      <p:pic>
        <p:nvPicPr>
          <p:cNvPr id="44" name="Рисунок 43" descr="food-1294019_1280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000760" y="3571877"/>
            <a:ext cx="636245" cy="714380"/>
          </a:xfrm>
          <a:prstGeom prst="rect">
            <a:avLst/>
          </a:prstGeom>
        </p:spPr>
      </p:pic>
    </p:spTree>
  </p:cSld>
  <p:clrMapOvr>
    <a:masterClrMapping/>
  </p:clrMapOvr>
  <p:transition spd="slow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9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2868 C 0.00069 0.02289 0.00156 0.01711 0.00156 0.01226 C 0.00156 0.0074 0.00069 0.0037 3.05556E-6 2.6642E-6 " pathEditMode="relative" ptsTypes="aaA">
                                      <p:cBhvr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85 0.13899 C 0.03611 0.14616 0.03455 0.14871 0.03785 0.15749 C 0.03941 0.16189 0.04601 0.16281 0.04861 0.16374 C 0.05677 0.16698 0.04965 0.16443 0.05781 0.16975 C 0.06337 0.17345 0.07031 0.17438 0.07622 0.176 C 0.08264 0.18016 0.08663 0.18363 0.09167 0.19033 C 0.09722 0.21277 0.08854 0.1797 0.09618 0.20259 C 0.10087 0.21647 0.10434 0.22757 0.11319 0.23751 C 0.11476 0.23936 0.1158 0.24214 0.11771 0.24353 C 0.125 0.24884 0.13455 0.24861 0.14236 0.24977 C 0.15122 0.25856 0.1592 0.26411 0.16545 0.27637 C 0.16597 0.27845 0.16701 0.28053 0.16701 0.28261 C 0.16701 0.28885 0.16684 0.29533 0.16545 0.30111 C 0.16476 0.30366 0.15816 0.31013 0.15625 0.31129 C 0.14549 0.31776 0.13368 0.31753 0.1224 0.32146 C 0.11111 0.32077 0.09983 0.32054 0.08854 0.31938 C 0.07969 0.31846 0.06094 0.30921 0.05156 0.30504 C 0.04236 0.30574 0.03316 0.30551 0.02396 0.30712 C 0.02066 0.30759 0.01476 0.31129 0.01476 0.31129 C 0.01372 0.31337 0.01302 0.31568 0.01163 0.3173 C 0.01024 0.31915 0.00816 0.31938 0.00694 0.32146 C 0.0059 0.32308 0.00625 0.32586 0.00556 0.32771 C 0.00469 0.32979 0.00347 0.33164 0.00243 0.33372 C -0.00139 0.34852 -0.00399 0.35245 -0.01302 0.3624 C -0.01476 0.36425 -0.01562 0.36725 -0.01753 0.36864 C -0.02257 0.37234 -0.03038 0.37442 -0.03611 0.37674 C -0.04427 0.37581 -0.05347 0.37835 -0.06059 0.3728 C -0.06615 0.36864 -0.06788 0.36332 -0.07448 0.36055 C -0.08802 0.34829 -0.08038 0.35523 -0.08837 0.33996 C -0.08941 0.3358 -0.08837 0.32909 -0.09149 0.32771 C -0.09757 0.32493 -0.10365 0.32308 -0.1099 0.32146 C -0.11806 0.32216 -0.12639 0.32193 -0.13455 0.32354 C -0.13767 0.32424 -0.14375 0.32771 -0.14375 0.32771 C -0.14531 0.32979 -0.14705 0.33141 -0.14844 0.33372 C -0.15069 0.33765 -0.15451 0.34598 -0.15451 0.34598 C -0.15399 0.35962 -0.15417 0.3735 -0.15295 0.38714 C -0.15243 0.39362 -0.14983 0.3994 -0.14844 0.40541 C -0.1474 0.40958 -0.14531 0.4179 -0.14531 0.4179 C -0.14583 0.42068 -0.14497 0.42484 -0.14687 0.426 C -0.14931 0.42761 -0.15399 0.41674 -0.15451 0.41582 C -0.15556 0.41166 -0.1566 0.40773 -0.15764 0.40356 C -0.15816 0.40148 -0.1592 0.39732 -0.1592 0.39732 C -0.16094 0.37304 -0.16267 0.37165 -0.16997 0.35222 C -0.17066 0.35037 -0.17049 0.3476 -0.17153 0.34598 C -0.17396 0.34181 -0.17795 0.3395 -0.18073 0.3358 C -0.18125 0.33372 -0.1816 0.33164 -0.18229 0.32979 C -0.18316 0.32748 -0.18455 0.32586 -0.18524 0.32354 C -0.18733 0.31568 -0.18785 0.30689 -0.18993 0.29903 C -0.19115 0.28562 -0.1934 0.2729 -0.19601 0.25995 C -0.19722 0.25463 -0.19722 0.24954 -0.20069 0.24561 C -0.20538 0.24029 -0.21337 0.23798 -0.2191 0.23543 C -0.22014 0.23335 -0.22049 0.23034 -0.22222 0.22919 C -0.22708 0.22595 -0.23767 0.22317 -0.23767 0.22317 C -0.25156 0.21069 -0.24323 0.21439 -0.26372 0.21693 C -0.27604 0.22803 -0.27066 0.22109 -0.27917 0.23751 C -0.28021 0.23959 -0.28229 0.24353 -0.28229 0.24353 C -0.28611 0.26087 -0.28958 0.2803 -0.27917 0.29487 C -0.27708 0.30296 -0.27448 0.30712 -0.26997 0.31337 C -0.26441 0.33465 -0.29045 0.31823 -0.30226 0.32354 C -0.3434 0.32239 -0.38333 0.31846 -0.42378 0.32771 C -0.42535 0.3284 -0.42674 0.32933 -0.4283 0.32979 C -0.43038 0.33048 -0.43351 0.32909 -0.43455 0.33164 C -0.43542 0.33395 -0.43212 0.33557 -0.43142 0.33788 C -0.43003 0.34181 -0.42917 0.34598 -0.4283 0.35014 C -0.42535 0.36355 -0.4224 0.37003 -0.41458 0.37882 C -0.41285 0.38067 -0.41181 0.38367 -0.4099 0.38506 C -0.40712 0.38714 -0.40382 0.38784 -0.40069 0.38922 C -0.39635 0.39131 -0.39062 0.39593 -0.38681 0.3994 C -0.37969 0.41374 -0.38281 0.40749 -0.3776 0.4179 C -0.37413 0.42484 -0.37344 0.43502 -0.36997 0.44242 C -0.36354 0.43131 -0.36597 0.42623 -0.36059 0.41582 C -0.35781 0.40333 -0.35399 0.40125 -0.34531 0.39316 C -0.34375 0.39177 -0.34062 0.38922 -0.34062 0.38922 C -0.33021 0.39339 -0.3309 0.40009 -0.32378 0.40958 C -0.32014 0.4216 -0.31684 0.43131 -0.3099 0.44033 C -0.30937 0.44242 -0.30955 0.44496 -0.30833 0.44658 C -0.30781 0.44727 -0.29965 0.45028 -0.29913 0.45051 C -0.27795 0.46092 -0.30122 0.45028 -0.28681 0.45675 C -0.28212 0.46115 -0.2783 0.46277 -0.27292 0.46485 C -0.26476 0.47595 -0.26163 0.47086 -0.25295 0.47734 C -0.24965 0.47965 -0.24375 0.48543 -0.24375 0.48543 C -0.24271 0.48751 -0.24167 0.48936 -0.24062 0.49168 C -0.23993 0.49353 -0.23976 0.49584 -0.23906 0.49769 C -0.23733 0.50185 -0.23299 0.50995 -0.23299 0.50995 C -0.22969 0.5229 -0.22292 0.52868 -0.21458 0.53469 C -0.21111 0.53724 -0.20451 0.54348 -0.20069 0.54695 C -0.19583 0.55157 -0.1842 0.55227 -0.17917 0.55319 C -0.16649 0.55828 -0.15903 0.55782 -0.14375 0.55921 C -0.13594 0.56198 -0.13056 0.56129 -0.12378 0.55504 C -0.1217 0.55088 -0.11962 0.54695 -0.11753 0.54279 C -0.11545 0.53862 -0.1158 0.53307 -0.11458 0.52845 C -0.11233 0.5192 -0.1092 0.50995 -0.10521 0.50185 C -0.10312 0.4926 -0.09983 0.48913 -0.09757 0.47919 C -0.0967 0.47502 -0.09444 0.46693 -0.09444 0.46693 C -0.09236 0.43663 -0.0901 0.41998 -0.0776 0.39524 C -0.07674 0.39339 -0.07448 0.39408 -0.07292 0.39316 C -0.05799 0.38344 -0.08385 0.39616 -0.0592 0.38506 C -0.0559 0.38367 -0.0533 0.37928 -0.04983 0.37882 C -0.03611 0.37697 -0.02222 0.37743 -0.00833 0.37674 C 0.00243 0.37627 0.01319 0.37558 0.02396 0.37489 C 0.06927 0.36471 0.11128 0.37188 0.15938 0.3728 C 0.16597 0.37859 0.17448 0.39154 0.18247 0.39316 C 0.18802 0.39431 0.19375 0.39454 0.19931 0.39524 C 0.21042 0.41767 0.19427 0.38367 0.20399 0.40958 C 0.20556 0.41397 0.21007 0.42183 0.21007 0.42183 C 0.21319 0.43895 0.22118 0.43617 0.23316 0.43617 " pathEditMode="relative" ptsTypes="fffffffffffffffffffffffffffffffffffffffffffffffffffffffffffffffffffffffffffffffffffffffffffffffffffffffffA">
                                      <p:cBhvr>
                                        <p:cTn id="54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swallow-clip-art-2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389161">
            <a:off x="6304005" y="3637462"/>
            <a:ext cx="3186908" cy="32854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71604" y="2643182"/>
            <a:ext cx="3857652" cy="714380"/>
          </a:xfrm>
          <a:prstGeom prst="rect">
            <a:avLst/>
          </a:prstGeom>
          <a:noFill/>
        </p:spPr>
        <p:txBody>
          <a:bodyPr wrap="none" rtlCol="0">
            <a:prstTxWarp prst="textChevron">
              <a:avLst/>
            </a:prstTxWarp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Молодец</a:t>
            </a:r>
            <a:r>
              <a:rPr lang="ru-RU" dirty="0" smtClean="0">
                <a:solidFill>
                  <a:srgbClr val="FF0000"/>
                </a:solidFill>
              </a:rPr>
              <a:t>!!!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036E-6 C -0.00348 -0.01342 -0.00834 -0.02036 -0.01632 -0.03076 C -0.02483 -0.04279 -0.0257 -0.04834 -0.0382 -0.05528 C -0.04549 -0.06777 -0.03716 -0.0562 -0.05 -0.06615 C -0.05625 -0.071 -0.06146 -0.07864 -0.06789 -0.08372 C -0.08195 -0.09482 -0.07049 -0.0821 -0.08195 -0.09228 C -0.09028 -0.10014 -0.09757 -0.10824 -0.10816 -0.11217 C -0.11598 -0.11818 -0.12448 -0.12281 -0.13369 -0.12535 C -0.14566 -0.13437 -0.17014 -0.14524 -0.18542 -0.14963 C -0.2033 -0.16351 -0.18351 -0.14987 -0.20365 -0.15842 C -0.21285 -0.16235 -0.21129 -0.1679 -0.22379 -0.17137 C -0.23785 -0.18224 -0.23108 -0.17808 -0.24323 -0.18456 C -0.24619 -0.18756 -0.24844 -0.1908 -0.25157 -0.19358 C -0.2566 -0.1982 -0.26754 -0.20676 -0.26754 -0.20653 C -0.27032 -0.21185 -0.27292 -0.21624 -0.27553 -0.22202 C -0.27674 -0.22618 -0.27952 -0.2352 -0.27952 -0.23497 C -0.27778 -0.26735 -0.28125 -0.28608 -0.26129 -0.30782 C -0.2566 -0.32332 -0.26355 -0.30551 -0.25348 -0.31892 C -0.24428 -0.33118 -0.25521 -0.3254 -0.24323 -0.32956 C -0.24202 -0.3328 -0.24132 -0.33604 -0.23976 -0.33858 C -0.23785 -0.34112 -0.23473 -0.34251 -0.23334 -0.34506 C -0.2316 -0.34899 -0.23073 -0.35361 -0.22934 -0.35824 C -0.22865 -0.36032 -0.22726 -0.36494 -0.22726 -0.36471 C -0.22796 -0.36864 -0.22778 -0.37258 -0.22934 -0.37581 C -0.23386 -0.38506 -0.25695 -0.39455 -0.26528 -0.4001 C -0.27275 -0.41698 -0.2915 -0.42114 -0.30747 -0.42415 C -0.35035 -0.43201 -0.39341 -0.43803 -0.43681 -0.44173 C -0.4566 -0.44728 -0.47657 -0.44913 -0.49671 -0.45074 C -0.51684 -0.45514 -0.53664 -0.45838 -0.55678 -0.46393 C -0.56337 -0.46786 -0.57014 -0.46971 -0.57622 -0.4748 C -0.58872 -0.49538 -0.59028 -0.54186 -0.5783 -0.55828 C -0.57448 -0.56383 -0.56563 -0.56985 -0.56025 -0.57378 C -0.55608 -0.58812 -0.56181 -0.57262 -0.55244 -0.58465 C -0.54931 -0.58858 -0.54462 -0.59783 -0.54462 -0.59737 C -0.54341 -0.60546 -0.5408 -0.61448 -0.54462 -0.62211 C -0.54809 -0.62951 -0.57709 -0.63807 -0.58039 -0.63969 C -0.60417 -0.65033 -0.62639 -0.66559 -0.65209 -0.67045 C -0.66875 -0.67692 -0.68612 -0.67577 -0.704 -0.67692 C -0.73143 -0.68039 -0.75834 -0.68502 -0.78577 -0.68803 C -0.79983 -0.69843 -0.79289 -0.69543 -0.80573 -0.69889 C -0.81337 -0.70491 -0.82119 -0.70838 -0.82952 -0.71416 C -0.83559 -0.71878 -0.84132 -0.7278 -0.8474 -0.73197 C -0.86094 -0.74029 -0.87848 -0.7396 -0.89306 -0.74492 C -0.89601 -0.76134 -0.89757 -0.75879 -0.90712 -0.7692 " pathEditMode="relative" rAng="0" ptsTypes="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400" y="-38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Альшевская</dc:creator>
  <cp:lastModifiedBy>Дом</cp:lastModifiedBy>
  <cp:revision>2</cp:revision>
  <dcterms:created xsi:type="dcterms:W3CDTF">2021-01-18T10:54:57Z</dcterms:created>
  <dcterms:modified xsi:type="dcterms:W3CDTF">2021-01-19T06:04:27Z</dcterms:modified>
</cp:coreProperties>
</file>