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58" r:id="rId5"/>
    <p:sldId id="264" r:id="rId6"/>
    <p:sldId id="265" r:id="rId7"/>
    <p:sldId id="260" r:id="rId8"/>
    <p:sldId id="262" r:id="rId9"/>
    <p:sldId id="259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6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38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36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40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8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56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86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85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7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3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96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63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XX\Downloads\b74d26fa078dfe506be850eaa30f5e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12777"/>
            <a:ext cx="7558608" cy="2187674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«город Ирбит» Свердловской области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25»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</a:t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театрализованной деятельности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84776" cy="263914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Составитель:</a:t>
            </a:r>
          </a:p>
          <a:p>
            <a:pPr algn="r"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узыкальный руководитель 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Ромазанова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С.З.</a:t>
            </a:r>
          </a:p>
          <a:p>
            <a:pPr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«город Ирбит»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62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XX\Downloads\b74d26fa078dfe506be850eaa30f5e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03" y="0"/>
            <a:ext cx="91884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2132856"/>
            <a:ext cx="3888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0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XX\Downloads\b74d26fa078dfe506be850eaa30f5e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03" y="0"/>
            <a:ext cx="91884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48478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ЦЕНТРЫ В ГРУППАХ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G:\ГМО\IMG_20251118_144440_714@1392444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44100" y="-15925800"/>
            <a:ext cx="405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29913" r="29813" b="14596"/>
          <a:stretch/>
        </p:blipFill>
        <p:spPr>
          <a:xfrm>
            <a:off x="611560" y="4675835"/>
            <a:ext cx="3600400" cy="18578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86" y="2144510"/>
            <a:ext cx="3465040" cy="4436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7" r="10681"/>
          <a:stretch/>
        </p:blipFill>
        <p:spPr>
          <a:xfrm>
            <a:off x="777554" y="2144510"/>
            <a:ext cx="2273899" cy="23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840" y="2348880"/>
            <a:ext cx="12601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театров: пальчиковый,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фланелеграф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теневой театр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4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XX\Downloads\b74d26fa078dfe506be850eaa30f5e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03" y="0"/>
            <a:ext cx="91884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141277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ЦЕНТРЫ В ГРУППАХ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/>
          <a:stretch/>
        </p:blipFill>
        <p:spPr>
          <a:xfrm>
            <a:off x="406621" y="1881000"/>
            <a:ext cx="4665424" cy="3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622" y="4977000"/>
            <a:ext cx="4665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3" t="13295" r="9131" b="6705"/>
          <a:stretch/>
        </p:blipFill>
        <p:spPr>
          <a:xfrm>
            <a:off x="5276984" y="1794506"/>
            <a:ext cx="2952000" cy="4190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6984" y="5985048"/>
            <a:ext cx="2823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Театральные ширмы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92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XX\Downloads\b74d26fa078dfe506be850eaa30f5e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03" y="0"/>
            <a:ext cx="91884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4" t="21991" r="14928"/>
          <a:stretch/>
        </p:blipFill>
        <p:spPr>
          <a:xfrm>
            <a:off x="815662" y="1987284"/>
            <a:ext cx="2824412" cy="22483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47" y="1987284"/>
            <a:ext cx="2584042" cy="20897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80" y="4495863"/>
            <a:ext cx="2728294" cy="18778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006" y="4522479"/>
            <a:ext cx="2440425" cy="18303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1780" y="4235625"/>
            <a:ext cx="2796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 грибком»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5076055" y="4214701"/>
            <a:ext cx="2520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Кощкин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дом»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899592" y="6373721"/>
            <a:ext cx="2656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«Двенадцать месяцев»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5508104" y="6373721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«Рукавичка»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2145" y="1268760"/>
            <a:ext cx="4580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ТЕАТРАЛИЗОВАННЫЕ СПЕКТАКЛИ, СКАЗКИ, МЮЗИКЛЫ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7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XX\Downloads\b74d26fa078dfe506be850eaa30f5e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392" y="-171400"/>
            <a:ext cx="9377392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25799" r="16196" b="8689"/>
          <a:stretch/>
        </p:blipFill>
        <p:spPr>
          <a:xfrm>
            <a:off x="883020" y="4403867"/>
            <a:ext cx="3227891" cy="15534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07" r="14478" b="9218"/>
          <a:stretch/>
        </p:blipFill>
        <p:spPr>
          <a:xfrm>
            <a:off x="827584" y="1948364"/>
            <a:ext cx="3276000" cy="15287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5" y="3477163"/>
            <a:ext cx="327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«Спящая красавица»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8" t="29745" r="21345"/>
          <a:stretch/>
        </p:blipFill>
        <p:spPr>
          <a:xfrm>
            <a:off x="5242469" y="4391734"/>
            <a:ext cx="2566830" cy="183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0800000" flipV="1">
            <a:off x="5364088" y="6286034"/>
            <a:ext cx="29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«Колосок»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9472" y="5978257"/>
            <a:ext cx="3229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Инсценировка песни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«В Подмосковье ловятся лещи»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1268760"/>
            <a:ext cx="433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ТЕАТРАЛИЗОВАННЫЕ СПЕКТАКЛИ, СКАЗКИ, МЮЗИКЛЫ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2" t="20867" b="25083"/>
          <a:stretch/>
        </p:blipFill>
        <p:spPr>
          <a:xfrm>
            <a:off x="4860032" y="1948364"/>
            <a:ext cx="2664000" cy="14885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52397" y="3477163"/>
            <a:ext cx="2499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Инсценировка песни «Баллада о матери»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XX\Downloads\b74d26fa078dfe506be850eaa30f5e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03" y="0"/>
            <a:ext cx="91884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1268760"/>
            <a:ext cx="433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ТЕАТРАЛИЗОВАННЫЕ СПЕКТАКЛИ, СКАЗКИ, МЮЗИКЛЫ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" t="23518" r="4429" b="21748"/>
          <a:stretch/>
        </p:blipFill>
        <p:spPr>
          <a:xfrm>
            <a:off x="479870" y="4509120"/>
            <a:ext cx="3906983" cy="17733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24237" r="9736" b="5928"/>
          <a:stretch/>
        </p:blipFill>
        <p:spPr>
          <a:xfrm>
            <a:off x="665736" y="1915093"/>
            <a:ext cx="2916000" cy="1905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" t="20116" r="-2985" b="33927"/>
          <a:stretch/>
        </p:blipFill>
        <p:spPr>
          <a:xfrm>
            <a:off x="5211884" y="1932709"/>
            <a:ext cx="2628000" cy="14962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35"/>
          <a:stretch/>
        </p:blipFill>
        <p:spPr>
          <a:xfrm>
            <a:off x="5011761" y="4399028"/>
            <a:ext cx="3060000" cy="1591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5736" y="3820110"/>
            <a:ext cx="29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Театральная миниатюра по сказке «Серая шейка»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1884" y="3429000"/>
            <a:ext cx="262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Театрализованное представление по сказке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Чиполлино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870" y="6282502"/>
            <a:ext cx="3880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Мюзикл «Стрекоза и муравей»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11761" y="5990953"/>
            <a:ext cx="30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агитбригада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3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XX\Downloads\b74d26fa078dfe506be850eaa30f5e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03" y="0"/>
            <a:ext cx="91884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126876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РОДИТЕЛЕЙ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5" t="37018" r="38482" b="14041"/>
          <a:stretch/>
        </p:blipFill>
        <p:spPr>
          <a:xfrm>
            <a:off x="971600" y="2031539"/>
            <a:ext cx="2736304" cy="19574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15632" r="27767" b="17307"/>
          <a:stretch/>
        </p:blipFill>
        <p:spPr>
          <a:xfrm>
            <a:off x="3923928" y="3612036"/>
            <a:ext cx="4424364" cy="2409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501317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Сказка «Мешок яблок»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7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XX\Downloads\b74d26fa078dfe506be850eaa30f5e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03" y="0"/>
            <a:ext cx="91884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32" r="12019"/>
          <a:stretch/>
        </p:blipFill>
        <p:spPr>
          <a:xfrm>
            <a:off x="971600" y="1622613"/>
            <a:ext cx="3312368" cy="1772284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7" t="7699" r="2301" b="8732"/>
          <a:stretch/>
        </p:blipFill>
        <p:spPr>
          <a:xfrm>
            <a:off x="4716017" y="1622613"/>
            <a:ext cx="3064638" cy="177228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12230"/>
          <a:stretch/>
        </p:blipFill>
        <p:spPr>
          <a:xfrm>
            <a:off x="1076375" y="3645024"/>
            <a:ext cx="3207593" cy="219557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8" r="4272" b="16619"/>
          <a:stretch/>
        </p:blipFill>
        <p:spPr>
          <a:xfrm>
            <a:off x="4716016" y="3645025"/>
            <a:ext cx="3384376" cy="21955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3728" y="584059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Музыкальная сказка «Волк и семеро козлят»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126876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РОДИТЕЛЕЙ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1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XX\Downloads\b74d26fa078dfe506be850eaa30f5e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03" y="0"/>
            <a:ext cx="91884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8" t="14003" r="18993" b="11188"/>
          <a:stretch/>
        </p:blipFill>
        <p:spPr>
          <a:xfrm>
            <a:off x="1043608" y="3669805"/>
            <a:ext cx="4968552" cy="28171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54116"/>
            <a:ext cx="3204000" cy="17959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55776" y="148478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РОДИТЕЛЕЙ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63691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Инсценировка песни «Пора в путь-дорогу»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530120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Инсценировка песни «Ехал я из Берлина»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7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157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автономное дошкольное образовательное учреждение  городского округа «город Ирбит» Свердловской области  «Детский сад № 25»     ОПЫТ РАБОТЫ  по театрализованной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городского округа «город Ирбит» Свердловской области  «Детский сад № 25»     ТЕАТРАЛИЗОВАННАЯ ДЕЯТЕЛЬНОСТЬ В ДЕТСКОМ САДУ</dc:title>
  <dc:creator>UserXX</dc:creator>
  <cp:lastModifiedBy>Windows User</cp:lastModifiedBy>
  <cp:revision>13</cp:revision>
  <dcterms:created xsi:type="dcterms:W3CDTF">2025-11-18T14:37:28Z</dcterms:created>
  <dcterms:modified xsi:type="dcterms:W3CDTF">2025-11-21T14:15:10Z</dcterms:modified>
</cp:coreProperties>
</file>