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0" r:id="rId3"/>
    <p:sldId id="257" r:id="rId4"/>
    <p:sldId id="259" r:id="rId5"/>
    <p:sldId id="275" r:id="rId6"/>
    <p:sldId id="276" r:id="rId7"/>
    <p:sldId id="271" r:id="rId8"/>
    <p:sldId id="272" r:id="rId9"/>
    <p:sldId id="273" r:id="rId10"/>
    <p:sldId id="274" r:id="rId11"/>
    <p:sldId id="265" r:id="rId12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B3C1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84" y="4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DDEAAE-DE55-45A3-A4F7-3874E0140D37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1#1" csCatId="colorful" phldr="1"/>
      <dgm:spPr/>
      <dgm:t>
        <a:bodyPr rtlCol="0"/>
        <a:lstStyle/>
        <a:p>
          <a:pPr rtl="0"/>
          <a:endParaRPr lang="en-US"/>
        </a:p>
      </dgm:t>
    </dgm:pt>
    <dgm:pt modelId="{E4D23657-D1E8-4B22-974B-8DC90813F51B}">
      <dgm:prSet phldrT="[Text]" custT="1"/>
      <dgm:spPr/>
      <dgm:t>
        <a:bodyPr rtlCol="0"/>
        <a:lstStyle/>
        <a:p>
          <a:pPr algn="r" rtl="0"/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Упражнения для автоматизации звуков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EF0911-2234-42D0-AEF3-7FADAFD12999}" type="parTrans" cxnId="{99F95D8E-A851-4953-A3C5-9BF7753ED9FA}">
      <dgm:prSet/>
      <dgm:spPr/>
      <dgm:t>
        <a:bodyPr rtlCol="0"/>
        <a:lstStyle/>
        <a:p>
          <a:pPr rtl="0"/>
          <a:endParaRPr lang="en-US"/>
        </a:p>
      </dgm:t>
    </dgm:pt>
    <dgm:pt modelId="{529487B0-19AA-4AAC-8F83-CF2C113EB84D}" type="sibTrans" cxnId="{99F95D8E-A851-4953-A3C5-9BF7753ED9FA}">
      <dgm:prSet/>
      <dgm:spPr/>
      <dgm:t>
        <a:bodyPr rtlCol="0"/>
        <a:lstStyle/>
        <a:p>
          <a:pPr rtl="0"/>
          <a:endParaRPr lang="en-US"/>
        </a:p>
      </dgm:t>
    </dgm:pt>
    <dgm:pt modelId="{15E11DBD-E9B5-4BCF-A56C-7AAE26CE30DC}">
      <dgm:prSet phldrT="[Text]" custT="1"/>
      <dgm:spPr/>
      <dgm:t>
        <a:bodyPr rtlCol="0"/>
        <a:lstStyle/>
        <a:p>
          <a:pPr algn="l" rtl="0"/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r" rtl="0"/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Упражнения для формирования правильного грамматического строя речи</a:t>
          </a:r>
          <a:endParaRPr lang="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B43D5B-12E9-44B1-B818-4B50F6AD3C0A}" type="parTrans" cxnId="{5E0737F0-6DE4-4885-BC59-82E10D617E50}">
      <dgm:prSet/>
      <dgm:spPr/>
      <dgm:t>
        <a:bodyPr rtlCol="0"/>
        <a:lstStyle/>
        <a:p>
          <a:pPr rtl="0"/>
          <a:endParaRPr lang="en-US"/>
        </a:p>
      </dgm:t>
    </dgm:pt>
    <dgm:pt modelId="{329BDEDB-415B-4AB3-B964-E819D0C56DBB}" type="sibTrans" cxnId="{5E0737F0-6DE4-4885-BC59-82E10D617E50}">
      <dgm:prSet/>
      <dgm:spPr/>
      <dgm:t>
        <a:bodyPr rtlCol="0"/>
        <a:lstStyle/>
        <a:p>
          <a:pPr rtl="0"/>
          <a:endParaRPr lang="en-US"/>
        </a:p>
      </dgm:t>
    </dgm:pt>
    <dgm:pt modelId="{778AA374-0E17-4AEA-8EB6-0C342D57D8D8}">
      <dgm:prSet phldrT="[Text]" custT="1"/>
      <dgm:spPr/>
      <dgm:t>
        <a:bodyPr rtlCol="0"/>
        <a:lstStyle/>
        <a:p>
          <a:pPr algn="r" rtl="0"/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Упражнения на расширение словарного запаса </a:t>
          </a:r>
          <a:endParaRPr lang="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28F01D-9664-415C-A0CD-EBFDAB29426C}" type="parTrans" cxnId="{6F55886F-2AC8-4F4F-B328-821CB3A2117B}">
      <dgm:prSet/>
      <dgm:spPr/>
      <dgm:t>
        <a:bodyPr rtlCol="0"/>
        <a:lstStyle/>
        <a:p>
          <a:pPr rtl="0"/>
          <a:endParaRPr lang="en-US"/>
        </a:p>
      </dgm:t>
    </dgm:pt>
    <dgm:pt modelId="{1A604594-E883-4DA9-8A2A-16DFACE8640A}" type="sibTrans" cxnId="{6F55886F-2AC8-4F4F-B328-821CB3A2117B}">
      <dgm:prSet/>
      <dgm:spPr/>
      <dgm:t>
        <a:bodyPr rtlCol="0"/>
        <a:lstStyle/>
        <a:p>
          <a:pPr rtl="0"/>
          <a:endParaRPr lang="en-US"/>
        </a:p>
      </dgm:t>
    </dgm:pt>
    <dgm:pt modelId="{05F1A7D0-6E45-49DA-80B3-7FF4B8783E58}">
      <dgm:prSet phldrT="[Text]" custT="1"/>
      <dgm:spPr/>
      <dgm:t>
        <a:bodyPr rtlCol="0"/>
        <a:lstStyle/>
        <a:p>
          <a:pPr algn="r" rtl="0"/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Упражнения на развитие связной речи</a:t>
          </a:r>
          <a:endParaRPr lang="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CE110E-B07E-4F19-B2DF-3E42E99B2E8D}" type="parTrans" cxnId="{33A927E1-3C94-4A92-8DB3-42886008240C}">
      <dgm:prSet/>
      <dgm:spPr/>
      <dgm:t>
        <a:bodyPr rtlCol="0"/>
        <a:lstStyle/>
        <a:p>
          <a:pPr rtl="0"/>
          <a:endParaRPr lang="en-US"/>
        </a:p>
      </dgm:t>
    </dgm:pt>
    <dgm:pt modelId="{47B1D0F3-117D-4CE7-9037-3F5A4995054A}" type="sibTrans" cxnId="{33A927E1-3C94-4A92-8DB3-42886008240C}">
      <dgm:prSet/>
      <dgm:spPr/>
      <dgm:t>
        <a:bodyPr rtlCol="0"/>
        <a:lstStyle/>
        <a:p>
          <a:pPr rtl="0"/>
          <a:endParaRPr lang="en-US"/>
        </a:p>
      </dgm:t>
    </dgm:pt>
    <dgm:pt modelId="{3BC62CC4-BF10-486F-A9AB-3314C95F6110}">
      <dgm:prSet phldrT="[Text]" custT="1"/>
      <dgm:spPr/>
      <dgm:t>
        <a:bodyPr rtlCol="0"/>
        <a:lstStyle/>
        <a:p>
          <a:pPr algn="r" rtl="0"/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Упражнения для развития фонематических процессов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B5D6D7-811F-4870-B36F-49B6478D632B}" type="parTrans" cxnId="{352B2C73-5F9C-4A5C-84AF-8FB34476749E}">
      <dgm:prSet/>
      <dgm:spPr/>
      <dgm:t>
        <a:bodyPr/>
        <a:lstStyle/>
        <a:p>
          <a:endParaRPr lang="ru-RU"/>
        </a:p>
      </dgm:t>
    </dgm:pt>
    <dgm:pt modelId="{F156764A-D09F-44EC-9E29-05B78358534F}" type="sibTrans" cxnId="{352B2C73-5F9C-4A5C-84AF-8FB34476749E}">
      <dgm:prSet/>
      <dgm:spPr/>
      <dgm:t>
        <a:bodyPr/>
        <a:lstStyle/>
        <a:p>
          <a:endParaRPr lang="ru-RU"/>
        </a:p>
      </dgm:t>
    </dgm:pt>
    <dgm:pt modelId="{16ADE44E-1D71-45FA-9A86-20700B963ED0}">
      <dgm:prSet phldrT="[Text]" custT="1"/>
      <dgm:spPr/>
      <dgm:t>
        <a:bodyPr rtlCol="0"/>
        <a:lstStyle/>
        <a:p>
          <a:pPr algn="r" rtl="0"/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Упражнения для развития слоговой структуры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F21074-04E9-4F40-97E5-58D30F26FE98}" type="parTrans" cxnId="{BC951FC1-C0A9-48CE-A66A-BC62C3479F0D}">
      <dgm:prSet/>
      <dgm:spPr/>
      <dgm:t>
        <a:bodyPr/>
        <a:lstStyle/>
        <a:p>
          <a:endParaRPr lang="ru-RU"/>
        </a:p>
      </dgm:t>
    </dgm:pt>
    <dgm:pt modelId="{F9CC45D4-9680-4D85-907C-3059A2A07FE1}" type="sibTrans" cxnId="{BC951FC1-C0A9-48CE-A66A-BC62C3479F0D}">
      <dgm:prSet/>
      <dgm:spPr/>
      <dgm:t>
        <a:bodyPr/>
        <a:lstStyle/>
        <a:p>
          <a:endParaRPr lang="ru-RU"/>
        </a:p>
      </dgm:t>
    </dgm:pt>
    <dgm:pt modelId="{EB3CB291-E23A-4667-A32E-A640A76557A1}" type="pres">
      <dgm:prSet presAssocID="{41DDEAAE-DE55-45A3-A4F7-3874E0140D3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01035298-0CF7-4145-8EE2-24DBFEAF33BB}" type="pres">
      <dgm:prSet presAssocID="{E4D23657-D1E8-4B22-974B-8DC90813F51B}" presName="composite" presStyleCnt="0"/>
      <dgm:spPr/>
    </dgm:pt>
    <dgm:pt modelId="{21E1F518-1190-4883-914B-1FB66E6D3A63}" type="pres">
      <dgm:prSet presAssocID="{E4D23657-D1E8-4B22-974B-8DC90813F51B}" presName="LShape" presStyleLbl="alignNode1" presStyleIdx="0" presStyleCnt="11"/>
      <dgm:spPr/>
    </dgm:pt>
    <dgm:pt modelId="{80B372F1-8EF3-4532-ACC6-E65E1D63ACA2}" type="pres">
      <dgm:prSet presAssocID="{E4D23657-D1E8-4B22-974B-8DC90813F51B}" presName="ParentText" presStyleLbl="revTx" presStyleIdx="0" presStyleCnt="6" custScaleX="12413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46139E-4627-4CCC-9299-5653D77ED24D}" type="pres">
      <dgm:prSet presAssocID="{E4D23657-D1E8-4B22-974B-8DC90813F51B}" presName="Triangle" presStyleLbl="alignNode1" presStyleIdx="1" presStyleCnt="11"/>
      <dgm:spPr/>
    </dgm:pt>
    <dgm:pt modelId="{780BC64D-2F67-498A-99F6-7EB28080D705}" type="pres">
      <dgm:prSet presAssocID="{529487B0-19AA-4AAC-8F83-CF2C113EB84D}" presName="sibTrans" presStyleCnt="0"/>
      <dgm:spPr/>
    </dgm:pt>
    <dgm:pt modelId="{68E230FA-2656-4C78-B827-58AFD214F445}" type="pres">
      <dgm:prSet presAssocID="{529487B0-19AA-4AAC-8F83-CF2C113EB84D}" presName="space" presStyleCnt="0"/>
      <dgm:spPr/>
    </dgm:pt>
    <dgm:pt modelId="{CE6C1418-A1EF-49D6-B3E3-51F6FEC69317}" type="pres">
      <dgm:prSet presAssocID="{3BC62CC4-BF10-486F-A9AB-3314C95F6110}" presName="composite" presStyleCnt="0"/>
      <dgm:spPr/>
    </dgm:pt>
    <dgm:pt modelId="{1EFE0B9A-CF56-44F8-ADA9-24559196099F}" type="pres">
      <dgm:prSet presAssocID="{3BC62CC4-BF10-486F-A9AB-3314C95F6110}" presName="LShape" presStyleLbl="alignNode1" presStyleIdx="2" presStyleCnt="11"/>
      <dgm:spPr/>
    </dgm:pt>
    <dgm:pt modelId="{17FE03C6-93F4-4F3E-9E30-566E78AD961F}" type="pres">
      <dgm:prSet presAssocID="{3BC62CC4-BF10-486F-A9AB-3314C95F6110}" presName="ParentText" presStyleLbl="revTx" presStyleIdx="1" presStyleCnt="6" custScaleX="12360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F5880A-AF98-458F-A04B-31687DF6F2DC}" type="pres">
      <dgm:prSet presAssocID="{3BC62CC4-BF10-486F-A9AB-3314C95F6110}" presName="Triangle" presStyleLbl="alignNode1" presStyleIdx="3" presStyleCnt="11"/>
      <dgm:spPr/>
    </dgm:pt>
    <dgm:pt modelId="{FA15832E-4710-45FD-A063-DA0DCD692646}" type="pres">
      <dgm:prSet presAssocID="{F156764A-D09F-44EC-9E29-05B78358534F}" presName="sibTrans" presStyleCnt="0"/>
      <dgm:spPr/>
    </dgm:pt>
    <dgm:pt modelId="{2CC03BA3-F0A0-4A46-A30B-A270B2B4B6AE}" type="pres">
      <dgm:prSet presAssocID="{F156764A-D09F-44EC-9E29-05B78358534F}" presName="space" presStyleCnt="0"/>
      <dgm:spPr/>
    </dgm:pt>
    <dgm:pt modelId="{8A0D2FA6-7EE2-4793-ADB1-FEED79212DB6}" type="pres">
      <dgm:prSet presAssocID="{16ADE44E-1D71-45FA-9A86-20700B963ED0}" presName="composite" presStyleCnt="0"/>
      <dgm:spPr/>
    </dgm:pt>
    <dgm:pt modelId="{38E0B352-510E-4D06-B4B9-353F895C249E}" type="pres">
      <dgm:prSet presAssocID="{16ADE44E-1D71-45FA-9A86-20700B963ED0}" presName="LShape" presStyleLbl="alignNode1" presStyleIdx="4" presStyleCnt="11"/>
      <dgm:spPr/>
    </dgm:pt>
    <dgm:pt modelId="{AD66BA6D-0E9F-4033-BC10-3848DC89A94F}" type="pres">
      <dgm:prSet presAssocID="{16ADE44E-1D71-45FA-9A86-20700B963ED0}" presName="ParentText" presStyleLbl="revTx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0756DE-4380-4306-89F5-2D1E98E31BCC}" type="pres">
      <dgm:prSet presAssocID="{16ADE44E-1D71-45FA-9A86-20700B963ED0}" presName="Triangle" presStyleLbl="alignNode1" presStyleIdx="5" presStyleCnt="11"/>
      <dgm:spPr/>
    </dgm:pt>
    <dgm:pt modelId="{10286482-99C0-439B-A09E-129CBC219EC2}" type="pres">
      <dgm:prSet presAssocID="{F9CC45D4-9680-4D85-907C-3059A2A07FE1}" presName="sibTrans" presStyleCnt="0"/>
      <dgm:spPr/>
    </dgm:pt>
    <dgm:pt modelId="{DB3FECFC-36D8-4D24-91B0-874D20564057}" type="pres">
      <dgm:prSet presAssocID="{F9CC45D4-9680-4D85-907C-3059A2A07FE1}" presName="space" presStyleCnt="0"/>
      <dgm:spPr/>
    </dgm:pt>
    <dgm:pt modelId="{DF2F85E9-6BAE-40EA-8F18-DAFCA3EFFB69}" type="pres">
      <dgm:prSet presAssocID="{15E11DBD-E9B5-4BCF-A56C-7AAE26CE30DC}" presName="composite" presStyleCnt="0"/>
      <dgm:spPr/>
    </dgm:pt>
    <dgm:pt modelId="{A5E67CF4-39ED-4CC8-A27F-E45EA5D3AC44}" type="pres">
      <dgm:prSet presAssocID="{15E11DBD-E9B5-4BCF-A56C-7AAE26CE30DC}" presName="LShape" presStyleLbl="alignNode1" presStyleIdx="6" presStyleCnt="11"/>
      <dgm:spPr/>
    </dgm:pt>
    <dgm:pt modelId="{F0124EB5-2136-46F3-B2F4-41A5196C24A0}" type="pres">
      <dgm:prSet presAssocID="{15E11DBD-E9B5-4BCF-A56C-7AAE26CE30DC}" presName="ParentText" presStyleLbl="revTx" presStyleIdx="3" presStyleCnt="6" custScaleX="127554" custScaleY="14358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E82CFA-3F05-41CB-A66C-3A904CCE06CE}" type="pres">
      <dgm:prSet presAssocID="{15E11DBD-E9B5-4BCF-A56C-7AAE26CE30DC}" presName="Triangle" presStyleLbl="alignNode1" presStyleIdx="7" presStyleCnt="11"/>
      <dgm:spPr/>
    </dgm:pt>
    <dgm:pt modelId="{F5574CB1-AC1C-4773-A4A7-C4CE14EF6374}" type="pres">
      <dgm:prSet presAssocID="{329BDEDB-415B-4AB3-B964-E819D0C56DBB}" presName="sibTrans" presStyleCnt="0"/>
      <dgm:spPr/>
    </dgm:pt>
    <dgm:pt modelId="{14FCF07D-F999-4928-B62C-1135C3080FD1}" type="pres">
      <dgm:prSet presAssocID="{329BDEDB-415B-4AB3-B964-E819D0C56DBB}" presName="space" presStyleCnt="0"/>
      <dgm:spPr/>
    </dgm:pt>
    <dgm:pt modelId="{2489F161-D1CF-4A3D-8E95-6382395DC25B}" type="pres">
      <dgm:prSet presAssocID="{778AA374-0E17-4AEA-8EB6-0C342D57D8D8}" presName="composite" presStyleCnt="0"/>
      <dgm:spPr/>
    </dgm:pt>
    <dgm:pt modelId="{06EAFCDC-2041-4C37-BE64-7627BAA16382}" type="pres">
      <dgm:prSet presAssocID="{778AA374-0E17-4AEA-8EB6-0C342D57D8D8}" presName="LShape" presStyleLbl="alignNode1" presStyleIdx="8" presStyleCnt="11"/>
      <dgm:spPr/>
    </dgm:pt>
    <dgm:pt modelId="{AFC6068B-131B-444D-AF53-A5A2A6DC9AE7}" type="pres">
      <dgm:prSet presAssocID="{778AA374-0E17-4AEA-8EB6-0C342D57D8D8}" presName="ParentText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2C0D9F-BF11-4D63-A28B-80FA21343A28}" type="pres">
      <dgm:prSet presAssocID="{778AA374-0E17-4AEA-8EB6-0C342D57D8D8}" presName="Triangle" presStyleLbl="alignNode1" presStyleIdx="9" presStyleCnt="11"/>
      <dgm:spPr/>
    </dgm:pt>
    <dgm:pt modelId="{F5EC4F6A-2B4F-420C-9BEA-A14EFB832731}" type="pres">
      <dgm:prSet presAssocID="{1A604594-E883-4DA9-8A2A-16DFACE8640A}" presName="sibTrans" presStyleCnt="0"/>
      <dgm:spPr/>
    </dgm:pt>
    <dgm:pt modelId="{41DC2B0B-BD37-48C1-BB85-7F75AC60BB5F}" type="pres">
      <dgm:prSet presAssocID="{1A604594-E883-4DA9-8A2A-16DFACE8640A}" presName="space" presStyleCnt="0"/>
      <dgm:spPr/>
    </dgm:pt>
    <dgm:pt modelId="{D2C6C114-9E17-4E64-9FCF-9C4365FE25B7}" type="pres">
      <dgm:prSet presAssocID="{05F1A7D0-6E45-49DA-80B3-7FF4B8783E58}" presName="composite" presStyleCnt="0"/>
      <dgm:spPr/>
    </dgm:pt>
    <dgm:pt modelId="{BA06DEFD-3E20-41CA-8CC7-585BE7A02A00}" type="pres">
      <dgm:prSet presAssocID="{05F1A7D0-6E45-49DA-80B3-7FF4B8783E58}" presName="LShape" presStyleLbl="alignNode1" presStyleIdx="10" presStyleCnt="11"/>
      <dgm:spPr/>
    </dgm:pt>
    <dgm:pt modelId="{D81336A4-814F-45EF-B582-2466B0D2E2A7}" type="pres">
      <dgm:prSet presAssocID="{05F1A7D0-6E45-49DA-80B3-7FF4B8783E58}" presName="ParentText" presStyleLbl="revTx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E0737F0-6DE4-4885-BC59-82E10D617E50}" srcId="{41DDEAAE-DE55-45A3-A4F7-3874E0140D37}" destId="{15E11DBD-E9B5-4BCF-A56C-7AAE26CE30DC}" srcOrd="3" destOrd="0" parTransId="{B7B43D5B-12E9-44B1-B818-4B50F6AD3C0A}" sibTransId="{329BDEDB-415B-4AB3-B964-E819D0C56DBB}"/>
    <dgm:cxn modelId="{BC951FC1-C0A9-48CE-A66A-BC62C3479F0D}" srcId="{41DDEAAE-DE55-45A3-A4F7-3874E0140D37}" destId="{16ADE44E-1D71-45FA-9A86-20700B963ED0}" srcOrd="2" destOrd="0" parTransId="{74F21074-04E9-4F40-97E5-58D30F26FE98}" sibTransId="{F9CC45D4-9680-4D85-907C-3059A2A07FE1}"/>
    <dgm:cxn modelId="{352B2C73-5F9C-4A5C-84AF-8FB34476749E}" srcId="{41DDEAAE-DE55-45A3-A4F7-3874E0140D37}" destId="{3BC62CC4-BF10-486F-A9AB-3314C95F6110}" srcOrd="1" destOrd="0" parTransId="{37B5D6D7-811F-4870-B36F-49B6478D632B}" sibTransId="{F156764A-D09F-44EC-9E29-05B78358534F}"/>
    <dgm:cxn modelId="{33A927E1-3C94-4A92-8DB3-42886008240C}" srcId="{41DDEAAE-DE55-45A3-A4F7-3874E0140D37}" destId="{05F1A7D0-6E45-49DA-80B3-7FF4B8783E58}" srcOrd="5" destOrd="0" parTransId="{3ECE110E-B07E-4F19-B2DF-3E42E99B2E8D}" sibTransId="{47B1D0F3-117D-4CE7-9037-3F5A4995054A}"/>
    <dgm:cxn modelId="{99F95D8E-A851-4953-A3C5-9BF7753ED9FA}" srcId="{41DDEAAE-DE55-45A3-A4F7-3874E0140D37}" destId="{E4D23657-D1E8-4B22-974B-8DC90813F51B}" srcOrd="0" destOrd="0" parTransId="{89EF0911-2234-42D0-AEF3-7FADAFD12999}" sibTransId="{529487B0-19AA-4AAC-8F83-CF2C113EB84D}"/>
    <dgm:cxn modelId="{6F55886F-2AC8-4F4F-B328-821CB3A2117B}" srcId="{41DDEAAE-DE55-45A3-A4F7-3874E0140D37}" destId="{778AA374-0E17-4AEA-8EB6-0C342D57D8D8}" srcOrd="4" destOrd="0" parTransId="{5E28F01D-9664-415C-A0CD-EBFDAB29426C}" sibTransId="{1A604594-E883-4DA9-8A2A-16DFACE8640A}"/>
    <dgm:cxn modelId="{6178317C-4B4F-4FC5-8AC2-7ABBDA27CE1F}" type="presOf" srcId="{05F1A7D0-6E45-49DA-80B3-7FF4B8783E58}" destId="{D81336A4-814F-45EF-B582-2466B0D2E2A7}" srcOrd="0" destOrd="0" presId="urn:microsoft.com/office/officeart/2009/3/layout/StepUpProcess"/>
    <dgm:cxn modelId="{A98402AF-AFAB-470F-9C97-EF1C509D8499}" type="presOf" srcId="{15E11DBD-E9B5-4BCF-A56C-7AAE26CE30DC}" destId="{F0124EB5-2136-46F3-B2F4-41A5196C24A0}" srcOrd="0" destOrd="0" presId="urn:microsoft.com/office/officeart/2009/3/layout/StepUpProcess"/>
    <dgm:cxn modelId="{2607AFFA-E9F8-4160-9AE4-19F4DB2B71C9}" type="presOf" srcId="{41DDEAAE-DE55-45A3-A4F7-3874E0140D37}" destId="{EB3CB291-E23A-4667-A32E-A640A76557A1}" srcOrd="0" destOrd="0" presId="urn:microsoft.com/office/officeart/2009/3/layout/StepUpProcess"/>
    <dgm:cxn modelId="{686E8776-31B9-4547-B165-83B2470E83E1}" type="presOf" srcId="{778AA374-0E17-4AEA-8EB6-0C342D57D8D8}" destId="{AFC6068B-131B-444D-AF53-A5A2A6DC9AE7}" srcOrd="0" destOrd="0" presId="urn:microsoft.com/office/officeart/2009/3/layout/StepUpProcess"/>
    <dgm:cxn modelId="{A3603D55-8713-48EF-9497-F36B31797CEE}" type="presOf" srcId="{3BC62CC4-BF10-486F-A9AB-3314C95F6110}" destId="{17FE03C6-93F4-4F3E-9E30-566E78AD961F}" srcOrd="0" destOrd="0" presId="urn:microsoft.com/office/officeart/2009/3/layout/StepUpProcess"/>
    <dgm:cxn modelId="{B9285067-C906-4FDE-AAAC-9EE99F7669E3}" type="presOf" srcId="{E4D23657-D1E8-4B22-974B-8DC90813F51B}" destId="{80B372F1-8EF3-4532-ACC6-E65E1D63ACA2}" srcOrd="0" destOrd="0" presId="urn:microsoft.com/office/officeart/2009/3/layout/StepUpProcess"/>
    <dgm:cxn modelId="{832CC98B-E596-4856-9F6B-289D20671499}" type="presOf" srcId="{16ADE44E-1D71-45FA-9A86-20700B963ED0}" destId="{AD66BA6D-0E9F-4033-BC10-3848DC89A94F}" srcOrd="0" destOrd="0" presId="urn:microsoft.com/office/officeart/2009/3/layout/StepUpProcess"/>
    <dgm:cxn modelId="{D3BFF791-8D8E-4FBF-9F59-1FB887121875}" type="presParOf" srcId="{EB3CB291-E23A-4667-A32E-A640A76557A1}" destId="{01035298-0CF7-4145-8EE2-24DBFEAF33BB}" srcOrd="0" destOrd="0" presId="urn:microsoft.com/office/officeart/2009/3/layout/StepUpProcess"/>
    <dgm:cxn modelId="{AFA2BCAD-2F0B-4C3E-86A6-55A260AD16B0}" type="presParOf" srcId="{01035298-0CF7-4145-8EE2-24DBFEAF33BB}" destId="{21E1F518-1190-4883-914B-1FB66E6D3A63}" srcOrd="0" destOrd="0" presId="urn:microsoft.com/office/officeart/2009/3/layout/StepUpProcess"/>
    <dgm:cxn modelId="{AF2B8620-9DC0-4A87-9014-D45C2D1F8B38}" type="presParOf" srcId="{01035298-0CF7-4145-8EE2-24DBFEAF33BB}" destId="{80B372F1-8EF3-4532-ACC6-E65E1D63ACA2}" srcOrd="1" destOrd="0" presId="urn:microsoft.com/office/officeart/2009/3/layout/StepUpProcess"/>
    <dgm:cxn modelId="{4AA5420E-C2A1-4D24-A1DA-DA9E7976427D}" type="presParOf" srcId="{01035298-0CF7-4145-8EE2-24DBFEAF33BB}" destId="{B746139E-4627-4CCC-9299-5653D77ED24D}" srcOrd="2" destOrd="0" presId="urn:microsoft.com/office/officeart/2009/3/layout/StepUpProcess"/>
    <dgm:cxn modelId="{C3204B2A-D9EE-439E-BA61-A2C860BFF519}" type="presParOf" srcId="{EB3CB291-E23A-4667-A32E-A640A76557A1}" destId="{780BC64D-2F67-498A-99F6-7EB28080D705}" srcOrd="1" destOrd="0" presId="urn:microsoft.com/office/officeart/2009/3/layout/StepUpProcess"/>
    <dgm:cxn modelId="{49AEC91A-7C1D-4222-94BA-4D738F2D6C79}" type="presParOf" srcId="{780BC64D-2F67-498A-99F6-7EB28080D705}" destId="{68E230FA-2656-4C78-B827-58AFD214F445}" srcOrd="0" destOrd="0" presId="urn:microsoft.com/office/officeart/2009/3/layout/StepUpProcess"/>
    <dgm:cxn modelId="{BC6482FF-6B43-4161-8A50-2DA4C3E10766}" type="presParOf" srcId="{EB3CB291-E23A-4667-A32E-A640A76557A1}" destId="{CE6C1418-A1EF-49D6-B3E3-51F6FEC69317}" srcOrd="2" destOrd="0" presId="urn:microsoft.com/office/officeart/2009/3/layout/StepUpProcess"/>
    <dgm:cxn modelId="{CB5ECBC8-A900-432F-964F-D7D40FDB1EC5}" type="presParOf" srcId="{CE6C1418-A1EF-49D6-B3E3-51F6FEC69317}" destId="{1EFE0B9A-CF56-44F8-ADA9-24559196099F}" srcOrd="0" destOrd="0" presId="urn:microsoft.com/office/officeart/2009/3/layout/StepUpProcess"/>
    <dgm:cxn modelId="{F1E7ED35-D5DE-4F9F-9865-9A2E34354EA3}" type="presParOf" srcId="{CE6C1418-A1EF-49D6-B3E3-51F6FEC69317}" destId="{17FE03C6-93F4-4F3E-9E30-566E78AD961F}" srcOrd="1" destOrd="0" presId="urn:microsoft.com/office/officeart/2009/3/layout/StepUpProcess"/>
    <dgm:cxn modelId="{7E69A0C6-4A57-40AF-9E9F-208C66EFB312}" type="presParOf" srcId="{CE6C1418-A1EF-49D6-B3E3-51F6FEC69317}" destId="{6AF5880A-AF98-458F-A04B-31687DF6F2DC}" srcOrd="2" destOrd="0" presId="urn:microsoft.com/office/officeart/2009/3/layout/StepUpProcess"/>
    <dgm:cxn modelId="{254C4B50-1782-4D96-B842-70942ED1F971}" type="presParOf" srcId="{EB3CB291-E23A-4667-A32E-A640A76557A1}" destId="{FA15832E-4710-45FD-A063-DA0DCD692646}" srcOrd="3" destOrd="0" presId="urn:microsoft.com/office/officeart/2009/3/layout/StepUpProcess"/>
    <dgm:cxn modelId="{0E6A6637-174D-4670-8E70-C0053E72FAEF}" type="presParOf" srcId="{FA15832E-4710-45FD-A063-DA0DCD692646}" destId="{2CC03BA3-F0A0-4A46-A30B-A270B2B4B6AE}" srcOrd="0" destOrd="0" presId="urn:microsoft.com/office/officeart/2009/3/layout/StepUpProcess"/>
    <dgm:cxn modelId="{17E1D28A-4169-415E-8E2B-71F3C8607456}" type="presParOf" srcId="{EB3CB291-E23A-4667-A32E-A640A76557A1}" destId="{8A0D2FA6-7EE2-4793-ADB1-FEED79212DB6}" srcOrd="4" destOrd="0" presId="urn:microsoft.com/office/officeart/2009/3/layout/StepUpProcess"/>
    <dgm:cxn modelId="{78D152C6-DE2C-4687-A8A7-A1DF41D10C5B}" type="presParOf" srcId="{8A0D2FA6-7EE2-4793-ADB1-FEED79212DB6}" destId="{38E0B352-510E-4D06-B4B9-353F895C249E}" srcOrd="0" destOrd="0" presId="urn:microsoft.com/office/officeart/2009/3/layout/StepUpProcess"/>
    <dgm:cxn modelId="{1B20A672-D56C-4CDE-957C-EF3DBE227B23}" type="presParOf" srcId="{8A0D2FA6-7EE2-4793-ADB1-FEED79212DB6}" destId="{AD66BA6D-0E9F-4033-BC10-3848DC89A94F}" srcOrd="1" destOrd="0" presId="urn:microsoft.com/office/officeart/2009/3/layout/StepUpProcess"/>
    <dgm:cxn modelId="{7B9F474A-F6BE-477B-9EAC-164C41202CD0}" type="presParOf" srcId="{8A0D2FA6-7EE2-4793-ADB1-FEED79212DB6}" destId="{270756DE-4380-4306-89F5-2D1E98E31BCC}" srcOrd="2" destOrd="0" presId="urn:microsoft.com/office/officeart/2009/3/layout/StepUpProcess"/>
    <dgm:cxn modelId="{8BF768C4-E991-424C-BF86-6B13293E6712}" type="presParOf" srcId="{EB3CB291-E23A-4667-A32E-A640A76557A1}" destId="{10286482-99C0-439B-A09E-129CBC219EC2}" srcOrd="5" destOrd="0" presId="urn:microsoft.com/office/officeart/2009/3/layout/StepUpProcess"/>
    <dgm:cxn modelId="{C482071C-22A2-480E-8A36-0D7841F4C17A}" type="presParOf" srcId="{10286482-99C0-439B-A09E-129CBC219EC2}" destId="{DB3FECFC-36D8-4D24-91B0-874D20564057}" srcOrd="0" destOrd="0" presId="urn:microsoft.com/office/officeart/2009/3/layout/StepUpProcess"/>
    <dgm:cxn modelId="{BD02CC66-E7B8-4247-B83C-1E49E3A3190F}" type="presParOf" srcId="{EB3CB291-E23A-4667-A32E-A640A76557A1}" destId="{DF2F85E9-6BAE-40EA-8F18-DAFCA3EFFB69}" srcOrd="6" destOrd="0" presId="urn:microsoft.com/office/officeart/2009/3/layout/StepUpProcess"/>
    <dgm:cxn modelId="{73FD8DEB-3FA4-428D-8D3F-4FFB6F588D0C}" type="presParOf" srcId="{DF2F85E9-6BAE-40EA-8F18-DAFCA3EFFB69}" destId="{A5E67CF4-39ED-4CC8-A27F-E45EA5D3AC44}" srcOrd="0" destOrd="0" presId="urn:microsoft.com/office/officeart/2009/3/layout/StepUpProcess"/>
    <dgm:cxn modelId="{1D96201E-2684-4A2C-ABB0-E762F06034DB}" type="presParOf" srcId="{DF2F85E9-6BAE-40EA-8F18-DAFCA3EFFB69}" destId="{F0124EB5-2136-46F3-B2F4-41A5196C24A0}" srcOrd="1" destOrd="0" presId="urn:microsoft.com/office/officeart/2009/3/layout/StepUpProcess"/>
    <dgm:cxn modelId="{24606857-F5A8-4647-9106-43600BEA9834}" type="presParOf" srcId="{DF2F85E9-6BAE-40EA-8F18-DAFCA3EFFB69}" destId="{D5E82CFA-3F05-41CB-A66C-3A904CCE06CE}" srcOrd="2" destOrd="0" presId="urn:microsoft.com/office/officeart/2009/3/layout/StepUpProcess"/>
    <dgm:cxn modelId="{07D8BB63-7C45-4577-8989-CC9573B5B902}" type="presParOf" srcId="{EB3CB291-E23A-4667-A32E-A640A76557A1}" destId="{F5574CB1-AC1C-4773-A4A7-C4CE14EF6374}" srcOrd="7" destOrd="0" presId="urn:microsoft.com/office/officeart/2009/3/layout/StepUpProcess"/>
    <dgm:cxn modelId="{C4CA2C05-C5A2-47D3-932D-7D1B0EE24BEE}" type="presParOf" srcId="{F5574CB1-AC1C-4773-A4A7-C4CE14EF6374}" destId="{14FCF07D-F999-4928-B62C-1135C3080FD1}" srcOrd="0" destOrd="0" presId="urn:microsoft.com/office/officeart/2009/3/layout/StepUpProcess"/>
    <dgm:cxn modelId="{7F15FDE7-0796-409E-8E14-33BDA45130DC}" type="presParOf" srcId="{EB3CB291-E23A-4667-A32E-A640A76557A1}" destId="{2489F161-D1CF-4A3D-8E95-6382395DC25B}" srcOrd="8" destOrd="0" presId="urn:microsoft.com/office/officeart/2009/3/layout/StepUpProcess"/>
    <dgm:cxn modelId="{A311EB17-7B3B-4E73-8877-7EDCECD2CCA9}" type="presParOf" srcId="{2489F161-D1CF-4A3D-8E95-6382395DC25B}" destId="{06EAFCDC-2041-4C37-BE64-7627BAA16382}" srcOrd="0" destOrd="0" presId="urn:microsoft.com/office/officeart/2009/3/layout/StepUpProcess"/>
    <dgm:cxn modelId="{F054D3EE-12ED-41DF-BC28-75AFF24A2011}" type="presParOf" srcId="{2489F161-D1CF-4A3D-8E95-6382395DC25B}" destId="{AFC6068B-131B-444D-AF53-A5A2A6DC9AE7}" srcOrd="1" destOrd="0" presId="urn:microsoft.com/office/officeart/2009/3/layout/StepUpProcess"/>
    <dgm:cxn modelId="{B3F265FC-C9A3-4AB3-9CED-F7D5EE371186}" type="presParOf" srcId="{2489F161-D1CF-4A3D-8E95-6382395DC25B}" destId="{F62C0D9F-BF11-4D63-A28B-80FA21343A28}" srcOrd="2" destOrd="0" presId="urn:microsoft.com/office/officeart/2009/3/layout/StepUpProcess"/>
    <dgm:cxn modelId="{41FBC4D4-7CE4-4553-BFA6-B9C39AFCA8EF}" type="presParOf" srcId="{EB3CB291-E23A-4667-A32E-A640A76557A1}" destId="{F5EC4F6A-2B4F-420C-9BEA-A14EFB832731}" srcOrd="9" destOrd="0" presId="urn:microsoft.com/office/officeart/2009/3/layout/StepUpProcess"/>
    <dgm:cxn modelId="{604F1BFC-D1C1-4B05-9E80-FEB729EF06F6}" type="presParOf" srcId="{F5EC4F6A-2B4F-420C-9BEA-A14EFB832731}" destId="{41DC2B0B-BD37-48C1-BB85-7F75AC60BB5F}" srcOrd="0" destOrd="0" presId="urn:microsoft.com/office/officeart/2009/3/layout/StepUpProcess"/>
    <dgm:cxn modelId="{C8CE4F5C-2D1E-4F23-B70E-3CA4AB9E86D1}" type="presParOf" srcId="{EB3CB291-E23A-4667-A32E-A640A76557A1}" destId="{D2C6C114-9E17-4E64-9FCF-9C4365FE25B7}" srcOrd="10" destOrd="0" presId="urn:microsoft.com/office/officeart/2009/3/layout/StepUpProcess"/>
    <dgm:cxn modelId="{28DAD026-A7ED-4EA6-BA50-86753202B1A1}" type="presParOf" srcId="{D2C6C114-9E17-4E64-9FCF-9C4365FE25B7}" destId="{BA06DEFD-3E20-41CA-8CC7-585BE7A02A00}" srcOrd="0" destOrd="0" presId="urn:microsoft.com/office/officeart/2009/3/layout/StepUpProcess"/>
    <dgm:cxn modelId="{1A762ABB-221E-44D3-9B21-B2EC055FC66D}" type="presParOf" srcId="{D2C6C114-9E17-4E64-9FCF-9C4365FE25B7}" destId="{D81336A4-814F-45EF-B582-2466B0D2E2A7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E1F518-1190-4883-914B-1FB66E6D3A63}">
      <dsp:nvSpPr>
        <dsp:cNvPr id="0" name=""/>
        <dsp:cNvSpPr/>
      </dsp:nvSpPr>
      <dsp:spPr>
        <a:xfrm rot="5400000">
          <a:off x="282686" y="2362379"/>
          <a:ext cx="801605" cy="1333853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B372F1-8EF3-4532-ACC6-E65E1D63ACA2}">
      <dsp:nvSpPr>
        <dsp:cNvPr id="0" name=""/>
        <dsp:cNvSpPr/>
      </dsp:nvSpPr>
      <dsp:spPr>
        <a:xfrm>
          <a:off x="3590" y="2760913"/>
          <a:ext cx="1494786" cy="10555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rtlCol="0" anchor="t" anchorCtr="0">
          <a:noAutofit/>
        </a:bodyPr>
        <a:lstStyle/>
        <a:p>
          <a:pPr lvl="0" algn="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Упражнения для автоматизации звуков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90" y="2760913"/>
        <a:ext cx="1494786" cy="1055561"/>
      </dsp:txXfrm>
    </dsp:sp>
    <dsp:sp modelId="{B746139E-4627-4CCC-9299-5653D77ED24D}">
      <dsp:nvSpPr>
        <dsp:cNvPr id="0" name=""/>
        <dsp:cNvSpPr/>
      </dsp:nvSpPr>
      <dsp:spPr>
        <a:xfrm>
          <a:off x="1125879" y="2264179"/>
          <a:ext cx="227209" cy="227209"/>
        </a:xfrm>
        <a:prstGeom prst="triangle">
          <a:avLst>
            <a:gd name="adj" fmla="val 1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FE0B9A-CF56-44F8-ADA9-24559196099F}">
      <dsp:nvSpPr>
        <dsp:cNvPr id="0" name=""/>
        <dsp:cNvSpPr/>
      </dsp:nvSpPr>
      <dsp:spPr>
        <a:xfrm rot="5400000">
          <a:off x="1911991" y="1997589"/>
          <a:ext cx="801605" cy="1333853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FE03C6-93F4-4F3E-9E30-566E78AD961F}">
      <dsp:nvSpPr>
        <dsp:cNvPr id="0" name=""/>
        <dsp:cNvSpPr/>
      </dsp:nvSpPr>
      <dsp:spPr>
        <a:xfrm>
          <a:off x="1636038" y="2396124"/>
          <a:ext cx="1488500" cy="10555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rtlCol="0" anchor="t" anchorCtr="0">
          <a:noAutofit/>
        </a:bodyPr>
        <a:lstStyle/>
        <a:p>
          <a:pPr lvl="0" algn="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Упражнения для развития фонематических процессов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36038" y="2396124"/>
        <a:ext cx="1488500" cy="1055561"/>
      </dsp:txXfrm>
    </dsp:sp>
    <dsp:sp modelId="{6AF5880A-AF98-458F-A04B-31687DF6F2DC}">
      <dsp:nvSpPr>
        <dsp:cNvPr id="0" name=""/>
        <dsp:cNvSpPr/>
      </dsp:nvSpPr>
      <dsp:spPr>
        <a:xfrm>
          <a:off x="2755184" y="1899389"/>
          <a:ext cx="227209" cy="227209"/>
        </a:xfrm>
        <a:prstGeom prst="triangle">
          <a:avLst>
            <a:gd name="adj" fmla="val 1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E0B352-510E-4D06-B4B9-353F895C249E}">
      <dsp:nvSpPr>
        <dsp:cNvPr id="0" name=""/>
        <dsp:cNvSpPr/>
      </dsp:nvSpPr>
      <dsp:spPr>
        <a:xfrm rot="5400000">
          <a:off x="3534611" y="1632800"/>
          <a:ext cx="801605" cy="1333853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66BA6D-0E9F-4033-BC10-3848DC89A94F}">
      <dsp:nvSpPr>
        <dsp:cNvPr id="0" name=""/>
        <dsp:cNvSpPr/>
      </dsp:nvSpPr>
      <dsp:spPr>
        <a:xfrm>
          <a:off x="3400803" y="2031335"/>
          <a:ext cx="1204210" cy="10555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rtlCol="0" anchor="t" anchorCtr="0">
          <a:noAutofit/>
        </a:bodyPr>
        <a:lstStyle/>
        <a:p>
          <a:pPr lvl="0" algn="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Упражнения для развития слоговой структуры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00803" y="2031335"/>
        <a:ext cx="1204210" cy="1055561"/>
      </dsp:txXfrm>
    </dsp:sp>
    <dsp:sp modelId="{270756DE-4380-4306-89F5-2D1E98E31BCC}">
      <dsp:nvSpPr>
        <dsp:cNvPr id="0" name=""/>
        <dsp:cNvSpPr/>
      </dsp:nvSpPr>
      <dsp:spPr>
        <a:xfrm>
          <a:off x="4377804" y="1534600"/>
          <a:ext cx="227209" cy="227209"/>
        </a:xfrm>
        <a:prstGeom prst="triangle">
          <a:avLst>
            <a:gd name="adj" fmla="val 1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67CF4-39ED-4CC8-A27F-E45EA5D3AC44}">
      <dsp:nvSpPr>
        <dsp:cNvPr id="0" name=""/>
        <dsp:cNvSpPr/>
      </dsp:nvSpPr>
      <dsp:spPr>
        <a:xfrm rot="5400000">
          <a:off x="5200647" y="1038003"/>
          <a:ext cx="801605" cy="1333853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124EB5-2136-46F3-B2F4-41A5196C24A0}">
      <dsp:nvSpPr>
        <dsp:cNvPr id="0" name=""/>
        <dsp:cNvSpPr/>
      </dsp:nvSpPr>
      <dsp:spPr>
        <a:xfrm>
          <a:off x="4900936" y="1206532"/>
          <a:ext cx="1536018" cy="1515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rtlCol="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Упражнения для формирования правильного грамматического строя речи</a:t>
          </a:r>
          <a:endParaRPr lang="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00936" y="1206532"/>
        <a:ext cx="1536018" cy="1515574"/>
      </dsp:txXfrm>
    </dsp:sp>
    <dsp:sp modelId="{D5E82CFA-3F05-41CB-A66C-3A904CCE06CE}">
      <dsp:nvSpPr>
        <dsp:cNvPr id="0" name=""/>
        <dsp:cNvSpPr/>
      </dsp:nvSpPr>
      <dsp:spPr>
        <a:xfrm>
          <a:off x="6043840" y="939804"/>
          <a:ext cx="227209" cy="227209"/>
        </a:xfrm>
        <a:prstGeom prst="triangle">
          <a:avLst>
            <a:gd name="adj" fmla="val 1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AFCDC-2041-4C37-BE64-7627BAA16382}">
      <dsp:nvSpPr>
        <dsp:cNvPr id="0" name=""/>
        <dsp:cNvSpPr/>
      </dsp:nvSpPr>
      <dsp:spPr>
        <a:xfrm rot="5400000">
          <a:off x="6799508" y="673214"/>
          <a:ext cx="801605" cy="1333853"/>
        </a:xfrm>
        <a:prstGeom prst="corner">
          <a:avLst>
            <a:gd name="adj1" fmla="val 16120"/>
            <a:gd name="adj2" fmla="val 161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C6068B-131B-444D-AF53-A5A2A6DC9AE7}">
      <dsp:nvSpPr>
        <dsp:cNvPr id="0" name=""/>
        <dsp:cNvSpPr/>
      </dsp:nvSpPr>
      <dsp:spPr>
        <a:xfrm>
          <a:off x="6665700" y="1071749"/>
          <a:ext cx="1204210" cy="10555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rtlCol="0" anchor="t" anchorCtr="0">
          <a:noAutofit/>
        </a:bodyPr>
        <a:lstStyle/>
        <a:p>
          <a:pPr lvl="0" algn="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Упражнения на расширение словарного запаса </a:t>
          </a:r>
          <a:endParaRPr lang="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65700" y="1071749"/>
        <a:ext cx="1204210" cy="1055561"/>
      </dsp:txXfrm>
    </dsp:sp>
    <dsp:sp modelId="{F62C0D9F-BF11-4D63-A28B-80FA21343A28}">
      <dsp:nvSpPr>
        <dsp:cNvPr id="0" name=""/>
        <dsp:cNvSpPr/>
      </dsp:nvSpPr>
      <dsp:spPr>
        <a:xfrm>
          <a:off x="7642701" y="575014"/>
          <a:ext cx="227209" cy="227209"/>
        </a:xfrm>
        <a:prstGeom prst="triangle">
          <a:avLst>
            <a:gd name="adj" fmla="val 1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06DEFD-3E20-41CA-8CC7-585BE7A02A00}">
      <dsp:nvSpPr>
        <dsp:cNvPr id="0" name=""/>
        <dsp:cNvSpPr/>
      </dsp:nvSpPr>
      <dsp:spPr>
        <a:xfrm rot="5400000">
          <a:off x="8431957" y="308425"/>
          <a:ext cx="801605" cy="1333853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1336A4-814F-45EF-B582-2466B0D2E2A7}">
      <dsp:nvSpPr>
        <dsp:cNvPr id="0" name=""/>
        <dsp:cNvSpPr/>
      </dsp:nvSpPr>
      <dsp:spPr>
        <a:xfrm>
          <a:off x="8298149" y="706959"/>
          <a:ext cx="1204210" cy="10555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rtlCol="0" anchor="t" anchorCtr="0">
          <a:noAutofit/>
        </a:bodyPr>
        <a:lstStyle/>
        <a:p>
          <a:pPr lvl="0" algn="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Упражнения на развитие связной речи</a:t>
          </a:r>
          <a:endParaRPr lang="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298149" y="706959"/>
        <a:ext cx="1204210" cy="10555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73F7AA83-DE31-4E93-AB07-EF7FB05F6670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Заполнитель заме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Щелкните, чтобы изменить стили текста образца слайда</a:t>
            </a:r>
          </a:p>
          <a:p>
            <a:pPr lvl="1" rtl="0"/>
            <a:r>
              <a:t>Второй уровень</a:t>
            </a:r>
          </a:p>
          <a:p>
            <a:pPr lvl="2" rtl="0"/>
            <a:r>
              <a:t>Третий уровень</a:t>
            </a:r>
          </a:p>
          <a:p>
            <a:pPr lvl="3" rtl="0"/>
            <a:r>
              <a:t>Четвертый уровень</a:t>
            </a:r>
          </a:p>
          <a:p>
            <a:pPr lvl="4" rtl="0"/>
            <a:r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935E2820-AFE1-45FA-949E-17BDB534E1DC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35E2820-AFE1-45FA-949E-17BDB534E1DC}" type="slidenum">
              <a:rPr lang="en-US" smtClean="0"/>
              <a:pPr rtl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991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образ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7542409-6A04-4DC6-AC3A-D3758287A8F2}" type="slidenum">
              <a:rPr lang="en-US" smtClean="0"/>
              <a:pPr rtl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0935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rtlCol="0" anchor="b">
            <a:normAutofit/>
          </a:bodyPr>
          <a:lstStyle>
            <a:lvl1pPr algn="l" rtl="0">
              <a:lnSpc>
                <a:spcPct val="80000"/>
              </a:lnSpc>
              <a:defRPr sz="6600"/>
            </a:lvl1pPr>
          </a:lstStyle>
          <a:p>
            <a:pPr rtl="0"/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 rtlCol="0"/>
          <a:lstStyle>
            <a:lvl1pPr marL="0" indent="0" algn="l" rtl="0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ru-RU"/>
              <a:t>Образец подзаголовка</a:t>
            </a:r>
            <a:endParaRPr/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 rtlCol="0"/>
          <a:lstStyle/>
          <a:p>
            <a:pPr rtl="0"/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29949773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58999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rtlCol="0" anchor="b">
            <a:normAutofit/>
          </a:bodyPr>
          <a:lstStyle>
            <a:lvl1pPr algn="l" rtl="0">
              <a:defRPr sz="5200"/>
            </a:lvl1pPr>
          </a:lstStyle>
          <a:p>
            <a:pPr rtl="0"/>
            <a:r>
              <a:rPr lang="ru-RU"/>
              <a:t>Образец заголовка</a:t>
            </a:r>
            <a:endParaRPr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600">
                <a:solidFill>
                  <a:schemeClr val="accent2"/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600">
                <a:solidFill>
                  <a:schemeClr val="accent2"/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.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ru-RU"/>
              <a:t>Вставка рисунка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"/>
              <a:t>Стиль образца заголовка</a:t>
            </a:r>
            <a:endParaRPr dirty="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"/>
              <a:t>Щелкните, чтобы изменить стили текста образца слайда</a:t>
            </a:r>
          </a:p>
          <a:p>
            <a:pPr lvl="1" rtl="0"/>
            <a:r>
              <a:rPr lang="ru"/>
              <a:t>Второй уровень</a:t>
            </a:r>
          </a:p>
          <a:p>
            <a:pPr lvl="2" rtl="0"/>
            <a:r>
              <a:rPr lang="ru"/>
              <a:t>Третий уровень</a:t>
            </a:r>
          </a:p>
          <a:p>
            <a:pPr lvl="3" rtl="0"/>
            <a:r>
              <a:rPr lang="ru"/>
              <a:t>Четвертый уровень</a:t>
            </a:r>
          </a:p>
          <a:p>
            <a:pPr lvl="4" rtl="0"/>
            <a:r>
              <a:rPr lang="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</a:defRPr>
            </a:lvl1pPr>
          </a:lstStyle>
          <a:p>
            <a:pPr rtl="0"/>
            <a:r>
              <a:rPr lang="en-US"/>
              <a:t>01.09.2016</a:t>
            </a: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</a:defRPr>
            </a:lvl1pPr>
          </a:lstStyle>
          <a:p>
            <a:pPr rtl="0"/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100" b="1">
                <a:solidFill>
                  <a:srgbClr val="AB3C19"/>
                </a:solidFill>
              </a:defRPr>
            </a:lvl1pPr>
          </a:lstStyle>
          <a:p>
            <a:pPr rtl="0"/>
            <a:fld id="{8FDBFFB2-86D9-4B8F-A59A-553A60B94BBE}" type="slidenum">
              <a:rPr lang="en-US" smtClean="0"/>
              <a:pPr rt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algn="ctr" rt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и упражнения для детей и родителей в летний период</a:t>
            </a:r>
            <a:endParaRPr lang="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algn="r" rtl="0"/>
            <a:r>
              <a:rPr lang="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Составила учитель-логопед </a:t>
            </a:r>
          </a:p>
          <a:p>
            <a:pPr algn="r" rtl="0"/>
            <a:r>
              <a:rPr lang="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Захарушкина</a:t>
            </a:r>
            <a:r>
              <a:rPr lang="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.А</a:t>
            </a:r>
            <a:r>
              <a:rPr lang="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5784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C4D7CFB-2037-4E0B-AF0D-F7836F4F7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Игры на звуковой анализ </a:t>
            </a:r>
            <a:br>
              <a:rPr lang="ru-RU" dirty="0"/>
            </a:br>
            <a:r>
              <a:rPr lang="ru-RU" dirty="0"/>
              <a:t>«Найди место звука в слове»</a:t>
            </a:r>
            <a:br>
              <a:rPr lang="ru-RU" dirty="0"/>
            </a:b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F0F6395-25EA-4965-BB5B-74E78F45340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l="-869"/>
          <a:stretch/>
        </p:blipFill>
        <p:spPr>
          <a:xfrm>
            <a:off x="1408112" y="647700"/>
            <a:ext cx="66294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55073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8213" y="1095374"/>
            <a:ext cx="9372600" cy="3800475"/>
          </a:xfrm>
        </p:spPr>
        <p:txBody>
          <a:bodyPr rtlCol="0">
            <a:normAutofit/>
          </a:bodyPr>
          <a:lstStyle/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Как видите, все упражнения и игры знакомы Вам и нашим детям. Мы выполняли их регулярно на протяжении всего учебного года. И добились определенных успехов. Надеюсь, мои рекомендации помогут Вам в летний период закрепить полученные знания и умения.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Еще раз хочу напомнить, что лето – это время отдыха и для родителей, и для детей! Где бы ни проходил ваш летний отдых, уделяйте больше времени ребенку, используйте каждую минуту, когда вы вместе. Общайтесь, играйте, учите, рассказывайте, спрашивайте, а не просто будьте рядом. Принимая к сведению эти рекомендации, сами фантазируйте, исходя из ситуации. И тогда плоды своего труда вы непременно увидите.</a:t>
            </a:r>
            <a:r>
              <a:rPr lang="ru-RU" dirty="0"/>
              <a:t/>
            </a:r>
            <a:br>
              <a:rPr lang="ru-RU" dirty="0"/>
            </a:br>
            <a:endParaRPr lang="ru" dirty="0"/>
          </a:p>
        </p:txBody>
      </p:sp>
    </p:spTree>
    <p:extLst>
      <p:ext uri="{BB962C8B-B14F-4D97-AF65-F5344CB8AC3E}">
        <p14:creationId xmlns:p14="http://schemas.microsoft.com/office/powerpoint/2010/main" xmlns="" val="3352944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38C084-DC1F-40B7-942C-61806A563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8200" y="866775"/>
            <a:ext cx="3228975" cy="4076700"/>
          </a:xfrm>
        </p:spPr>
        <p:txBody>
          <a:bodyPr>
            <a:noAutofit/>
          </a:bodyPr>
          <a:lstStyle/>
          <a:p>
            <a:pPr algn="just"/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Лето – самое благоприятное время для совместного отдыха родителей с детьми. Не забывайте, что ребенок целый год трудился. Предоставьте детям возможность хорошо отдохнуть, получить много ярких впечатлений, больше находится на воздухе, больше двигаться. Этот период мы с вами можем использовать для закрепления пройденного материала. И не надо это делать в форме занятия. Игра, только игра!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6BF6231-66A6-42E8-93FB-F266193D985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71441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638175"/>
          </a:xfrm>
        </p:spPr>
        <p:txBody>
          <a:bodyPr rtlCol="0">
            <a:noAutofit/>
          </a:bodyPr>
          <a:lstStyle/>
          <a:p>
            <a:pPr rtl="0"/>
            <a:r>
              <a:rPr lang="ru-RU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 помнить: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8213" y="1352550"/>
            <a:ext cx="9372600" cy="3924300"/>
          </a:xfrm>
        </p:spPr>
        <p:txBody>
          <a:bodyPr rtlCol="0">
            <a:normAutofit lnSpcReduction="10000"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сформированные в течение года навыки (выработанные артикуляционные уклады, поставленные звуки, выученные стихи, пальчиковые игры) за летний период могут, как укрепиться и войти в привычный стереотип, так и «потеряться». Не забываем о контроле речи детей и своевременной коррекции ошибок в произношении.</a:t>
            </a:r>
            <a:endParaRPr lang="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обогащение пассивного и активного словаря ребёнка и развитие у него грамматически правильной фразовой и связной речи – это задача, которую родители должны решать ежедневно. Не упускайте малейшего повода что-то обсудить с вашим ребёнком. Именно обсудить. Больше общайтесь с детьми, обсуждайте, побуждайте детей к разговору! Вокруг столько всего интересного!</a:t>
            </a:r>
          </a:p>
          <a:p>
            <a:pPr algn="just"/>
            <a:endParaRPr lang="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3928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5497512" cy="933450"/>
          </a:xfrm>
        </p:spPr>
        <p:txBody>
          <a:bodyPr rtlCol="0">
            <a:normAutofit/>
          </a:bodyPr>
          <a:lstStyle/>
          <a:p>
            <a:pPr rtl="0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 для детей</a:t>
            </a:r>
            <a:endParaRPr lang="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 descr="Схема восходящего процесса: показаны пять этапов по возрастанию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82632495"/>
              </p:ext>
            </p:extLst>
          </p:nvPr>
        </p:nvGraphicFramePr>
        <p:xfrm>
          <a:off x="2028825" y="1323975"/>
          <a:ext cx="9505950" cy="4391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962506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4D22312-C431-4EDC-88E5-B63EF4042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763" y="238125"/>
            <a:ext cx="6400801" cy="495301"/>
          </a:xfrm>
        </p:spPr>
        <p:txBody>
          <a:bodyPr>
            <a:normAutofit fontScale="90000"/>
          </a:bodyPr>
          <a:lstStyle/>
          <a:p>
            <a:r>
              <a:rPr lang="ru-RU" sz="2000" dirty="0"/>
              <a:t>ИГРЫ ДЛЯ АВТОМАТИЗАЦИИ ПОСТАВЛЕННЫХ ЗВУКОВ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28FF642-B919-4A9C-B062-A2DC0C2CC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11751" y="733425"/>
            <a:ext cx="6400801" cy="5391149"/>
          </a:xfrm>
        </p:spPr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ru-RU" sz="1400" dirty="0"/>
              <a:t>Звуковые дорожки (проводим пальчиком по дорожке, произносим отрабатываемый звук.</a:t>
            </a:r>
          </a:p>
          <a:p>
            <a:pPr marL="342900" indent="-342900">
              <a:buAutoNum type="arabicPeriod"/>
            </a:pPr>
            <a:r>
              <a:rPr lang="ru-RU" sz="1400" dirty="0"/>
              <a:t>Использование звукоподражаний. (спеть «песенку водички» с-с-с. «Накачать насос» с-с-с.)</a:t>
            </a:r>
          </a:p>
          <a:p>
            <a:pPr marL="342900" indent="-342900">
              <a:buAutoNum type="arabicPeriod"/>
            </a:pPr>
            <a:r>
              <a:rPr lang="ru-RU" sz="1400" dirty="0"/>
              <a:t>«Бусы» (нанизывая бусы на веревочку, ребенок проговаривает слог.)</a:t>
            </a:r>
          </a:p>
          <a:p>
            <a:pPr marL="342900" indent="-342900">
              <a:buAutoNum type="arabicPeriod"/>
            </a:pPr>
            <a:r>
              <a:rPr lang="ru-RU" sz="1400" dirty="0"/>
              <a:t>«Повтори столько раз, сколько…» ( сколько мама хлопнет в ладоши, стукнет палочкой, ударит мячом об пол, отложено палочек или косточек на счетах.)</a:t>
            </a:r>
          </a:p>
          <a:p>
            <a:pPr marL="342900" indent="-342900">
              <a:buAutoNum type="arabicPeriod"/>
            </a:pPr>
            <a:r>
              <a:rPr lang="ru-RU" sz="1400" dirty="0"/>
              <a:t>«Сухой бассейн». (Коробка с крупой или песком. В крупу зарыты мелкие игрушки в названиях, которых есть автоматизируемый звук. Ребёнок вылавливает игрушку из бассейна и называет её.)</a:t>
            </a:r>
          </a:p>
          <a:p>
            <a:pPr marL="342900" indent="-342900">
              <a:buAutoNum type="arabicPeriod"/>
            </a:pPr>
            <a:r>
              <a:rPr lang="ru-RU" sz="1400" dirty="0"/>
              <a:t>«Отгадай загадку - назови отгадку». (Отгадывание загадок в словах-ответах, которых есть автоматизируемый звук.)</a:t>
            </a:r>
          </a:p>
          <a:p>
            <a:pPr marL="342900" indent="-342900">
              <a:buAutoNum type="arabicPeriod"/>
            </a:pPr>
            <a:r>
              <a:rPr lang="ru-RU" sz="1400" dirty="0"/>
              <a:t>«Придумай слова со звуком.» (Придумать как можно больше слов с автоматизируемым звуком.)</a:t>
            </a:r>
          </a:p>
          <a:p>
            <a:pPr marL="342900" indent="-342900">
              <a:buAutoNum type="arabicPeriod"/>
            </a:pPr>
            <a:r>
              <a:rPr lang="ru-RU" sz="1400" dirty="0" err="1"/>
              <a:t>Договаривание</a:t>
            </a:r>
            <a:r>
              <a:rPr lang="ru-RU" sz="1400" dirty="0"/>
              <a:t> предложения по картинкам.</a:t>
            </a:r>
          </a:p>
          <a:p>
            <a:pPr marL="342900" indent="-342900">
              <a:buAutoNum type="arabicPeriod"/>
            </a:pPr>
            <a:r>
              <a:rPr lang="ru-RU" sz="1400" dirty="0"/>
              <a:t>Придумай предложение со словом…</a:t>
            </a:r>
          </a:p>
          <a:p>
            <a:pPr marL="342900" indent="-342900">
              <a:buAutoNum type="arabicPeriod"/>
            </a:pPr>
            <a:endParaRPr lang="ru-RU" sz="1400" dirty="0"/>
          </a:p>
          <a:p>
            <a:pPr marL="342900" indent="-342900">
              <a:buAutoNum type="arabicPeriod"/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947168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4D22312-C431-4EDC-88E5-B63EF4042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763" y="238125"/>
            <a:ext cx="6400801" cy="495301"/>
          </a:xfrm>
        </p:spPr>
        <p:txBody>
          <a:bodyPr>
            <a:normAutofit fontScale="90000"/>
          </a:bodyPr>
          <a:lstStyle/>
          <a:p>
            <a:r>
              <a:rPr lang="ru-RU" sz="2000" dirty="0"/>
              <a:t>ИГРЫ НА РАЗВИТИЕ ФОНЕМАТИЧЕСКИХ ПРОЦЕССОВ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28FF642-B919-4A9C-B062-A2DC0C2CC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11751" y="733425"/>
            <a:ext cx="6400801" cy="5391149"/>
          </a:xfrm>
        </p:spPr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ru-RU" sz="1400" dirty="0"/>
              <a:t>«Где звенит?» (для игры потребуется колокольчик)</a:t>
            </a:r>
          </a:p>
          <a:p>
            <a:pPr marL="342900" indent="-342900">
              <a:buAutoNum type="arabicPeriod"/>
            </a:pPr>
            <a:r>
              <a:rPr lang="ru-RU" sz="1400" dirty="0"/>
              <a:t>«Найди пару» (для игры понадобятся парные коробочки с различными крупами, предметами, издающие одинаковые звуки)</a:t>
            </a:r>
          </a:p>
          <a:p>
            <a:pPr marL="342900" indent="-342900">
              <a:buAutoNum type="arabicPeriod"/>
            </a:pPr>
            <a:r>
              <a:rPr lang="ru-RU" sz="1400" dirty="0"/>
              <a:t>Игра «Поймай звук». «Поймай песенку». (Хлопнуть в ладоши, если в слове </a:t>
            </a:r>
            <a:r>
              <a:rPr lang="ru-RU" sz="1400"/>
              <a:t>слышится определенный звук</a:t>
            </a:r>
            <a:r>
              <a:rPr lang="ru-RU" sz="1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4236561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85F4701-1DF8-426D-957F-96C324B36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Игры с палочками для развития внимания, памяти, пространственного ориентирования, формирования усидчивости.</a:t>
            </a:r>
            <a:br>
              <a:rPr lang="ru-RU" dirty="0"/>
            </a:br>
            <a:r>
              <a:rPr lang="ru-RU" sz="1400" dirty="0"/>
              <a:t>«Выложи по образцу», «Сложи геометрическую фигуру»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7AB8964-E299-40A3-89A0-30081518BC8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l="43" r="43" b="5625"/>
          <a:stretch/>
        </p:blipFill>
        <p:spPr>
          <a:xfrm>
            <a:off x="1408112" y="647700"/>
            <a:ext cx="6629400" cy="460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40804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D8D7606-837A-41D8-BD3A-7E140F7D5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Игры с карточками для закрепления классификации предметов</a:t>
            </a:r>
            <a:br>
              <a:rPr lang="ru-RU" dirty="0"/>
            </a:br>
            <a:r>
              <a:rPr lang="ru-RU" sz="1400" dirty="0"/>
              <a:t>«Четвертый лишний», «</a:t>
            </a:r>
            <a:r>
              <a:rPr lang="ru-RU" sz="1400" dirty="0" err="1"/>
              <a:t>Мемори</a:t>
            </a:r>
            <a:r>
              <a:rPr lang="ru-RU" sz="1400" dirty="0"/>
              <a:t>», «Разложи по цветам, по формам, по признакам, по родовым понятиям»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9CCC5883-8C70-4F41-954B-79AC87F0374B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67567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617877D-0008-4B2B-B6B6-0D5019C73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Активные игры для укрепления здоровья</a:t>
            </a:r>
            <a:br>
              <a:rPr lang="ru-RU" dirty="0"/>
            </a:br>
            <a:r>
              <a:rPr lang="ru-RU" sz="1400" dirty="0"/>
              <a:t>«Съедобное-несъедобное», «Назови слова, начинающиеся на звук…», «Города», «Назови 5 …(овощей, фруктов и </a:t>
            </a:r>
            <a:r>
              <a:rPr lang="ru-RU" sz="1400" dirty="0" err="1"/>
              <a:t>тд</a:t>
            </a:r>
            <a:r>
              <a:rPr lang="ru-RU" sz="1400" dirty="0"/>
              <a:t>)»</a:t>
            </a:r>
            <a:br>
              <a:rPr lang="ru-RU" sz="1400" dirty="0"/>
            </a:br>
            <a:endParaRPr lang="ru-RU" sz="14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B583966-8CD3-442E-B0FB-5394F3BB5373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81263483"/>
      </p:ext>
    </p:extLst>
  </p:cSld>
  <p:clrMapOvr>
    <a:masterClrMapping/>
  </p:clrMapOvr>
</p:sld>
</file>

<file path=ppt/theme/theme1.xml><?xml version="1.0" encoding="utf-8"?>
<a:theme xmlns:a="http://schemas.openxmlformats.org/drawingml/2006/main" name="Играющие дети 16 х 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9532261_TF03461883" id="{671D4EC8-F0D2-4082-A1EE-2E45D761EB1A}" vid="{F8D861EF-0C3B-4A7E-8226-1AE546DA2581}"/>
    </a:ext>
  </a:extLst>
</a:theme>
</file>

<file path=ppt/theme/theme2.xml><?xml version="1.0" encoding="utf-8"?>
<a:theme xmlns:a="http://schemas.openxmlformats.org/drawingml/2006/main" name="Тема Offic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Макет учебной презентации с играющимися детьми (рисованные картинки, широкоэкранный формат)</Template>
  <TotalTime>66</TotalTime>
  <Words>466</Words>
  <Application>Microsoft Office PowerPoint</Application>
  <PresentationFormat>Произвольный</PresentationFormat>
  <Paragraphs>36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Играющие дети 16 х 9</vt:lpstr>
      <vt:lpstr>Игры и упражнения для детей и родителей в летний период</vt:lpstr>
      <vt:lpstr>Лето – самое благоприятное время для совместного отдыха родителей с детьми. Не забывайте, что ребенок целый год трудился. Предоставьте детям возможность хорошо отдохнуть, получить много ярких впечатлений, больше находится на воздухе, больше двигаться. Этот период мы с вами можем использовать для закрепления пройденного материала. И не надо это делать в форме занятия. Игра, только игра! </vt:lpstr>
      <vt:lpstr>Важно помнить:</vt:lpstr>
      <vt:lpstr>Упражнения для детей</vt:lpstr>
      <vt:lpstr>ИГРЫ ДЛЯ АВТОМАТИЗАЦИИ ПОСТАВЛЕННЫХ ЗВУКОВ</vt:lpstr>
      <vt:lpstr>ИГРЫ НА РАЗВИТИЕ ФОНЕМАТИЧЕСКИХ ПРОЦЕССОВ</vt:lpstr>
      <vt:lpstr>Игры с палочками для развития внимания, памяти, пространственного ориентирования, формирования усидчивости. «Выложи по образцу», «Сложи геометрическую фигуру»</vt:lpstr>
      <vt:lpstr>Игры с карточками для закрепления классификации предметов «Четвертый лишний», «Мемори», «Разложи по цветам, по формам, по признакам, по родовым понятиям»</vt:lpstr>
      <vt:lpstr>Активные игры для укрепления здоровья «Съедобное-несъедобное», «Назови слова, начинающиеся на звук…», «Города», «Назови 5 …(овощей, фруктов и тд)» </vt:lpstr>
      <vt:lpstr>Игры на звуковой анализ  «Найди место звука в слове» </vt:lpstr>
      <vt:lpstr> Как видите, все упражнения и игры знакомы Вам и нашим детям. Мы выполняли их регулярно на протяжении всего учебного года. И добились определенных успехов. Надеюсь, мои рекомендации помогут Вам в летний период закрепить полученные знания и умения.   Еще раз хочу напомнить, что лето – это время отдыха и для родителей, и для детей! Где бы ни проходил ваш летний отдых, уделяйте больше времени ребенку, используйте каждую минуту, когда вы вместе. Общайтесь, играйте, учите, рассказывайте, спрашивайте, а не просто будьте рядом. Принимая к сведению эти рекомендации, сами фантазируйте, исходя из ситуации. И тогда плоды своего труда вы непременно увидите.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Рекомендации логопеда родителям на летний период</dc:title>
  <dc:creator>Olesya</dc:creator>
  <cp:lastModifiedBy>User</cp:lastModifiedBy>
  <cp:revision>9</cp:revision>
  <dcterms:created xsi:type="dcterms:W3CDTF">2020-05-16T08:04:08Z</dcterms:created>
  <dcterms:modified xsi:type="dcterms:W3CDTF">2022-06-05T18:45:52Z</dcterms:modified>
</cp:coreProperties>
</file>