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3" r:id="rId5"/>
    <p:sldId id="260" r:id="rId6"/>
    <p:sldId id="259" r:id="rId7"/>
    <p:sldId id="258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861577"/>
            <a:chOff x="0" y="0"/>
            <a:chExt cx="9144000" cy="6861577"/>
          </a:xfrm>
        </p:grpSpPr>
        <p:pic>
          <p:nvPicPr>
            <p:cNvPr id="1026" name="Picture 2" descr="https://kartinkin.net/uploads/posts/2020-07/thumbs/1593801500_28-p-vesennie-foni-dlya-prezentatsii-4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7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187624" y="4134680"/>
              <a:ext cx="743261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96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Весенние </a:t>
              </a:r>
            </a:p>
            <a:p>
              <a:pPr algn="ctr"/>
              <a:r>
                <a:rPr lang="ru-RU" sz="96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ритмы</a:t>
              </a:r>
              <a:endParaRPr lang="ru-RU" sz="9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31840" y="5661248"/>
              <a:ext cx="573554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Автор: Ирина Константиновна Тетюева,</a:t>
              </a:r>
            </a:p>
            <a:p>
              <a:r>
                <a:rPr lang="ru-RU" dirty="0"/>
                <a:t>м</a:t>
              </a:r>
              <a:r>
                <a:rPr lang="ru-RU" dirty="0" smtClean="0"/>
                <a:t>узыкальный руководитель МБДОУ «Детский сад № 20,</a:t>
              </a:r>
            </a:p>
            <a:p>
              <a:r>
                <a:rPr lang="ru-RU" dirty="0" smtClean="0"/>
                <a:t>ГО «город Ирбит», Свердловской области</a:t>
              </a:r>
            </a:p>
            <a:p>
              <a:endParaRPr lang="ru-R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73898" y="1124744"/>
            <a:ext cx="474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Музыкально-дидактическая игра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440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857819"/>
            <a:chOff x="0" y="0"/>
            <a:chExt cx="9144000" cy="6857819"/>
          </a:xfrm>
        </p:grpSpPr>
        <p:pic>
          <p:nvPicPr>
            <p:cNvPr id="1026" name="Picture 2" descr="https://kartinkin.net/uploads/posts/2020-07/thumbs/1593801500_28-p-vesennie-foni-dlya-prezentatsii-4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7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259632" y="2828744"/>
              <a:ext cx="743261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96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Молодец!</a:t>
              </a:r>
              <a:endParaRPr lang="ru-RU" sz="9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08" y="3428909"/>
            <a:ext cx="2586583" cy="258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https://ds04.infourok.ru/uploads/ex/0ea8/0007afc7-02df2d5d/hello_html_m6bc2a0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621305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Цель игры: </a:t>
            </a:r>
            <a:r>
              <a:rPr lang="ru-RU" sz="2800" b="1" dirty="0" smtClean="0"/>
              <a:t>развитие чувства ритма у детей дошкольного возраста.</a:t>
            </a:r>
          </a:p>
          <a:p>
            <a:r>
              <a:rPr lang="ru-RU" sz="2800" b="1" u="sng" dirty="0" smtClean="0"/>
              <a:t>Задачи: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 smtClean="0"/>
              <a:t>Развитие речи и памяти ребенка в процессе проговаривания коротких стихов.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 smtClean="0"/>
              <a:t>Развитие мелкой моторики.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 smtClean="0"/>
              <a:t>Закрепление знаний о длительности звука.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 smtClean="0"/>
              <a:t>Воспитание усидчивости, интереса к художественному искусству.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615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kartinkin.net/uploads/posts/2021-01/1611219257_16-p-vesennii-fon-dlya-teksta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7" y="605879"/>
            <a:ext cx="677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Задание: </a:t>
            </a:r>
            <a:r>
              <a:rPr lang="ru-RU" sz="2400" b="1" dirty="0" smtClean="0"/>
              <a:t>Прохлопать сильную долю. ТА-ТА-ТА-ТА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067668"/>
            <a:ext cx="621227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Раз, два, три ,четыре, пять,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Будем игры начинать.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Пчёлы в поле полетели,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Зажужжали, загудели.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Сели пчёлы на цветы,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играем – водишь ты!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AutoShape 2" descr="https://www.clipartmax.com/png/full/219-2191509_%D0%BF%D1%87%D1%91%D0%BB%D1%8B-%D0%BD%D0%B0-%D0%BF%D1%80%D0%BE%D0%B7%D1%80%D0%B0%D1%87%D0%BD%D0%BE%D0%BC-%D1%84%D0%BE%D0%BD%D0%B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www.clipartmax.com/png/full/219-2191509_%D0%BF%D1%87%D1%91%D0%BB%D1%8B-%D0%BD%D0%B0-%D0%BF%D1%80%D0%BE%D0%B7%D1%80%D0%B0%D1%87%D0%BD%D0%BE%D0%BC-%D1%84%D0%BE%D0%BD%D0%B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144"/>
            <a:ext cx="2679849" cy="24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1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f.ppt-online.org/files1/slide/w/wRKgA2iyVZ47Jhf5mWOlse6QnNjFXtqdrP1YTau8E/slide-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"/>
            <a:ext cx="9144000" cy="684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82854" y="2242607"/>
            <a:ext cx="714644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Снова к нам пришла весна,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Сколько света и тепла.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Тает снег, журчат ручьи,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Скачут в лужах воробьи.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Задание: </a:t>
            </a:r>
            <a:r>
              <a:rPr lang="ru-RU" sz="2400" b="1" dirty="0" smtClean="0"/>
              <a:t>На сильную долю чередовать хлопок в ладоши и шлёп по коленям. ТА-ТА-ТА-ТА</a:t>
            </a:r>
            <a:endParaRPr lang="ru-RU" sz="2400" b="1" dirty="0"/>
          </a:p>
        </p:txBody>
      </p:sp>
      <p:pic>
        <p:nvPicPr>
          <p:cNvPr id="7" name="Picture 2" descr="https://creazilla-store.fra1.digitaloceanspaces.com/cliparts/67915/flying-sparrow-clipart-s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7" y="4797152"/>
            <a:ext cx="1642012" cy="16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reazilla-store.fra1.digitaloceanspaces.com/cliparts/67915/flying-sparrow-clipart-s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1840" y="5229200"/>
            <a:ext cx="1603006" cy="164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atherineasquithgallery.com/uploads/posts/2021-02/1613706944_12-p-vesennii-fon-dlya-prezentatsii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3169" y="2367171"/>
            <a:ext cx="822225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Март, март – солнцу рад!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Апрель, апрель – открой дверь!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Май, май – пой, гуляй!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979" y="716282"/>
            <a:ext cx="8648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Задание: </a:t>
            </a:r>
            <a:r>
              <a:rPr lang="ru-RU" sz="2400" b="1" dirty="0" smtClean="0"/>
              <a:t>Прохлопать длинными и короткими длительностями</a:t>
            </a:r>
          </a:p>
        </p:txBody>
      </p:sp>
      <p:sp>
        <p:nvSpPr>
          <p:cNvPr id="6" name="Овал 5"/>
          <p:cNvSpPr/>
          <p:nvPr/>
        </p:nvSpPr>
        <p:spPr>
          <a:xfrm>
            <a:off x="1835696" y="1412776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87824" y="1412776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76683" y="1395624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54275" y="163162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84068" y="163162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age.jimcdn.com/app/cms/image/transf/dimension=2000x1500:format=jpg/path/s3e8d9daa9978950b/backgroundarea/i9a378fd72be6498c/version/1489858365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969862"/>
            <a:ext cx="716428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Прыг да скок, прыг да скок,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Скачет зайка, серый бок.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 кусточек присел,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Схорониться захотел.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836710"/>
            <a:ext cx="5509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Задание: </a:t>
            </a:r>
            <a:r>
              <a:rPr lang="ru-RU" sz="2400" b="1" dirty="0" smtClean="0"/>
              <a:t>Прохлопать по столу ритм </a:t>
            </a:r>
          </a:p>
          <a:p>
            <a:r>
              <a:rPr lang="ru-RU" sz="2400" b="1" dirty="0" err="1" smtClean="0"/>
              <a:t>ти-ти</a:t>
            </a:r>
            <a:r>
              <a:rPr lang="ru-RU" sz="2400" b="1" dirty="0" smtClean="0"/>
              <a:t>, ТА, </a:t>
            </a:r>
            <a:r>
              <a:rPr lang="ru-RU" sz="2400" b="1" dirty="0" err="1" smtClean="0"/>
              <a:t>ти-ти</a:t>
            </a:r>
            <a:r>
              <a:rPr lang="ru-RU" sz="2400" b="1" dirty="0" smtClean="0"/>
              <a:t>, ТА, </a:t>
            </a:r>
            <a:r>
              <a:rPr lang="ru-RU" sz="2400" b="1" dirty="0" err="1" smtClean="0"/>
              <a:t>ти-ти,ти-ти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ти-ти</a:t>
            </a:r>
            <a:r>
              <a:rPr lang="ru-RU" sz="2400" b="1" dirty="0" smtClean="0"/>
              <a:t>, ТА</a:t>
            </a:r>
            <a:endParaRPr lang="ru-RU" sz="2400" b="1" dirty="0"/>
          </a:p>
        </p:txBody>
      </p:sp>
      <p:sp>
        <p:nvSpPr>
          <p:cNvPr id="7" name="AutoShape 4" descr="https://catherineasquithgallery.com/uploads/posts/2021-03/1614580571_8-p-zaichik-na-belom-fone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1" name="Picture 15" descr="https://lh4.googleusercontent.com/t74p6vHoEQwISbF5U012lA7LLbmeI78y5YT12SVWnOpNrdUGQPVDvKRmqtfUrpFliA04qkAftB2njuJNRt2YK-9suT3rwTGKRAynTp34wHaWoSfDnqoxtG9vZjiR_uclfgexR63hqNQ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3375" l="4149" r="95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76357"/>
            <a:ext cx="3359554" cy="371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new.oskolzakaz.ru/wp-content/uploads/2021/04/1612170953_8-p-zelenii-fon-sca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2060848"/>
            <a:ext cx="63367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Травка зеленеет,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Солнышко блестит,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Ласточка с весною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сени к нам летит.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5" name="Picture 5" descr="https://img2.freepng.ru/20180524/tiw/kisspng-swallow-bird-grobbelaars-funeral-services-coloring-5b06f462c5ef58.9494320515271824348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1000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202" y="1330524"/>
            <a:ext cx="3147714" cy="20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im0-tub-ru.yandex.net/i?id=1cf74eb97efcbd2423f57bbe645c3217-l&amp;n=1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29" b="97143" l="5000" r="98095">
                        <a14:foregroundMark x1="32857" y1="22857" x2="32857" y2="22857"/>
                        <a14:foregroundMark x1="42143" y1="19821" x2="42143" y2="19821"/>
                        <a14:foregroundMark x1="50714" y1="14464" x2="50714" y2="14464"/>
                        <a14:foregroundMark x1="56548" y1="21607" x2="56548" y2="21607"/>
                        <a14:foregroundMark x1="66310" y1="22321" x2="66310" y2="22321"/>
                        <a14:foregroundMark x1="68333" y1="35714" x2="68333" y2="35714"/>
                        <a14:foregroundMark x1="74167" y1="48393" x2="74167" y2="48393"/>
                        <a14:foregroundMark x1="69643" y1="60893" x2="69643" y2="60893"/>
                        <a14:foregroundMark x1="67143" y1="76786" x2="67143" y2="76786"/>
                        <a14:foregroundMark x1="59405" y1="81786" x2="59405" y2="81786"/>
                        <a14:foregroundMark x1="50952" y1="86786" x2="50952" y2="86786"/>
                        <a14:foregroundMark x1="42976" y1="79286" x2="42976" y2="79286"/>
                        <a14:foregroundMark x1="34524" y1="75893" x2="34524" y2="75893"/>
                        <a14:foregroundMark x1="30952" y1="62500" x2="30952" y2="62500"/>
                        <a14:foregroundMark x1="26429" y1="50357" x2="26429" y2="50357"/>
                        <a14:foregroundMark x1="31548" y1="39107" x2="31548" y2="3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60294"/>
            <a:ext cx="4937819" cy="32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351231"/>
            <a:ext cx="6831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Задание: </a:t>
            </a:r>
            <a:r>
              <a:rPr lang="ru-RU" sz="2400" b="1" dirty="0" smtClean="0"/>
              <a:t>прохлопать ритм, отдельно длинными, </a:t>
            </a:r>
          </a:p>
          <a:p>
            <a:r>
              <a:rPr lang="ru-RU" sz="2400" b="1" dirty="0" smtClean="0"/>
              <a:t>и отдельно короткими длительностями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445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catherineasquithgallery.com/uploads/posts/2021-02/1613582195_90-p-fon-dlya-doshkolnoi-prezentatsii-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5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9854">
            <a:off x="325278" y="1473700"/>
            <a:ext cx="194381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48360" y="1844824"/>
            <a:ext cx="580774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Скворушка, скворушка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берёзку сел.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Скворушка, скворушка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Песенку запел</a:t>
            </a:r>
            <a:endParaRPr lang="ru-RU" sz="4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697681"/>
            <a:ext cx="5115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Задание:</a:t>
            </a:r>
            <a:r>
              <a:rPr lang="ru-RU" sz="2400" b="1" dirty="0" smtClean="0"/>
              <a:t>  Простучать ритм по схеме.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2521638" y="1215399"/>
            <a:ext cx="418434" cy="432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011852" y="1393537"/>
            <a:ext cx="209217" cy="216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360282" y="1207638"/>
            <a:ext cx="418434" cy="432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452320" y="1177513"/>
            <a:ext cx="418434" cy="432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364259" y="1393536"/>
            <a:ext cx="209217" cy="216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25876" y="1393535"/>
            <a:ext cx="209217" cy="216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067944" y="1393534"/>
            <a:ext cx="209217" cy="216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012160" y="1355155"/>
            <a:ext cx="209217" cy="216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372200" y="1355156"/>
            <a:ext cx="209217" cy="216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732240" y="1343782"/>
            <a:ext cx="209217" cy="216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091528" y="1332413"/>
            <a:ext cx="209217" cy="216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s://catherineasquithgallery.com/uploads/posts/2021-02/1613707026_47-p-vesennii-fon-dlya-prezentatsii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8" y="0"/>
            <a:ext cx="9163863" cy="687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92" y="4865753"/>
            <a:ext cx="1337880" cy="1468760"/>
          </a:xfrm>
        </p:spPr>
      </p:pic>
      <p:sp>
        <p:nvSpPr>
          <p:cNvPr id="4" name="Прямоугольник 3"/>
          <p:cNvSpPr/>
          <p:nvPr/>
        </p:nvSpPr>
        <p:spPr>
          <a:xfrm>
            <a:off x="1181717" y="2036064"/>
            <a:ext cx="678057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весне набухли почки,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проклюнулись листочки.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Посмотри на ветках клёна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Сколько носиков зелёных.</a:t>
            </a:r>
            <a:endParaRPr lang="ru-RU" sz="4400" b="1" cap="none" spc="0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280" y="992287"/>
            <a:ext cx="8131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Задание:</a:t>
            </a:r>
            <a:r>
              <a:rPr lang="ru-RU" sz="2400" b="1" dirty="0" smtClean="0"/>
              <a:t>  отметить сильную ритмическую долю щелчками</a:t>
            </a:r>
            <a:endParaRPr lang="ru-RU" sz="2400" b="1" dirty="0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72" y="4908871"/>
            <a:ext cx="1337880" cy="1468760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27" y="4865753"/>
            <a:ext cx="1337880" cy="1468760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865753"/>
            <a:ext cx="1337880" cy="14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289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2022-03-25T05:07:54Z</dcterms:created>
  <dcterms:modified xsi:type="dcterms:W3CDTF">2022-03-28T05:29:50Z</dcterms:modified>
</cp:coreProperties>
</file>