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48010EE-B44F-4302-AE36-5CD50009710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79F3961-5217-49F7-8453-FD46BC9FF1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2.infourok.ru/uploads/ex/0617/00078026-3b78fbd5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012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450" b="16890"/>
          <a:stretch/>
        </p:blipFill>
        <p:spPr>
          <a:xfrm>
            <a:off x="971600" y="1700808"/>
            <a:ext cx="7491860" cy="439484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43549" y="773013"/>
            <a:ext cx="8856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Найди место звука в словах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30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89" b="9112"/>
          <a:stretch/>
        </p:blipFill>
        <p:spPr>
          <a:xfrm>
            <a:off x="1000814" y="980728"/>
            <a:ext cx="7142372" cy="54864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03525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22" b="11111"/>
          <a:stretch/>
        </p:blipFill>
        <p:spPr>
          <a:xfrm>
            <a:off x="1034922" y="1112520"/>
            <a:ext cx="7074155" cy="498348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50699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470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772816"/>
            <a:ext cx="8424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</a:rPr>
              <a:t>Ша</a:t>
            </a:r>
            <a:r>
              <a:rPr lang="ru-RU" sz="3600" b="1" dirty="0" smtClean="0">
                <a:solidFill>
                  <a:srgbClr val="002060"/>
                </a:solidFill>
              </a:rPr>
              <a:t> – </a:t>
            </a:r>
            <a:r>
              <a:rPr lang="ru-RU" sz="3600" b="1" dirty="0" err="1" smtClean="0">
                <a:solidFill>
                  <a:srgbClr val="002060"/>
                </a:solidFill>
              </a:rPr>
              <a:t>ша</a:t>
            </a:r>
            <a:r>
              <a:rPr lang="ru-RU" sz="3600" b="1" dirty="0" smtClean="0">
                <a:solidFill>
                  <a:srgbClr val="002060"/>
                </a:solidFill>
              </a:rPr>
              <a:t> – </a:t>
            </a:r>
            <a:r>
              <a:rPr lang="ru-RU" sz="3600" b="1" dirty="0" err="1" smtClean="0">
                <a:solidFill>
                  <a:srgbClr val="002060"/>
                </a:solidFill>
              </a:rPr>
              <a:t>ша</a:t>
            </a:r>
            <a:r>
              <a:rPr lang="ru-RU" sz="3600" b="1" dirty="0" smtClean="0">
                <a:solidFill>
                  <a:srgbClr val="002060"/>
                </a:solidFill>
              </a:rPr>
              <a:t> - мама моет малыша.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Шу – шу – шу – я тебе письмо пишу.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Шо</a:t>
            </a:r>
            <a:r>
              <a:rPr lang="ru-RU" sz="3600" b="1" dirty="0" smtClean="0">
                <a:solidFill>
                  <a:srgbClr val="002060"/>
                </a:solidFill>
              </a:rPr>
              <a:t> – </a:t>
            </a:r>
            <a:r>
              <a:rPr lang="ru-RU" sz="3600" b="1" dirty="0" err="1" smtClean="0">
                <a:solidFill>
                  <a:srgbClr val="002060"/>
                </a:solidFill>
              </a:rPr>
              <a:t>шо</a:t>
            </a:r>
            <a:r>
              <a:rPr lang="ru-RU" sz="3600" b="1" dirty="0" smtClean="0">
                <a:solidFill>
                  <a:srgbClr val="002060"/>
                </a:solidFill>
              </a:rPr>
              <a:t> – </a:t>
            </a:r>
            <a:r>
              <a:rPr lang="ru-RU" sz="3600" b="1" dirty="0" err="1" smtClean="0">
                <a:solidFill>
                  <a:srgbClr val="002060"/>
                </a:solidFill>
              </a:rPr>
              <a:t>шо</a:t>
            </a:r>
            <a:r>
              <a:rPr lang="ru-RU" sz="3600" b="1" dirty="0" smtClean="0">
                <a:solidFill>
                  <a:srgbClr val="002060"/>
                </a:solidFill>
              </a:rPr>
              <a:t> – поют ребята хорошо.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Аш</a:t>
            </a:r>
            <a:r>
              <a:rPr lang="ru-RU" sz="3600" b="1" dirty="0" smtClean="0">
                <a:solidFill>
                  <a:srgbClr val="002060"/>
                </a:solidFill>
              </a:rPr>
              <a:t> – </a:t>
            </a:r>
            <a:r>
              <a:rPr lang="ru-RU" sz="3600" b="1" dirty="0" err="1" smtClean="0">
                <a:solidFill>
                  <a:srgbClr val="002060"/>
                </a:solidFill>
              </a:rPr>
              <a:t>аш</a:t>
            </a:r>
            <a:r>
              <a:rPr lang="ru-RU" sz="3600" b="1" dirty="0" smtClean="0">
                <a:solidFill>
                  <a:srgbClr val="002060"/>
                </a:solidFill>
              </a:rPr>
              <a:t> – </a:t>
            </a:r>
            <a:r>
              <a:rPr lang="ru-RU" sz="3600" b="1" dirty="0" err="1" smtClean="0">
                <a:solidFill>
                  <a:srgbClr val="002060"/>
                </a:solidFill>
              </a:rPr>
              <a:t>аш</a:t>
            </a:r>
            <a:r>
              <a:rPr lang="ru-RU" sz="3600" b="1" dirty="0" smtClean="0">
                <a:solidFill>
                  <a:srgbClr val="002060"/>
                </a:solidFill>
              </a:rPr>
              <a:t> – у Марины карандаш.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Ош – </a:t>
            </a:r>
            <a:r>
              <a:rPr lang="ru-RU" sz="3600" b="1" dirty="0" err="1" smtClean="0">
                <a:solidFill>
                  <a:srgbClr val="002060"/>
                </a:solidFill>
              </a:rPr>
              <a:t>ош</a:t>
            </a:r>
            <a:r>
              <a:rPr lang="ru-RU" sz="3600" b="1" dirty="0" smtClean="0">
                <a:solidFill>
                  <a:srgbClr val="002060"/>
                </a:solidFill>
              </a:rPr>
              <a:t> – </a:t>
            </a:r>
            <a:r>
              <a:rPr lang="ru-RU" sz="3600" b="1" dirty="0" err="1" smtClean="0">
                <a:solidFill>
                  <a:srgbClr val="002060"/>
                </a:solidFill>
              </a:rPr>
              <a:t>ош</a:t>
            </a:r>
            <a:r>
              <a:rPr lang="ru-RU" sz="3600" b="1" dirty="0" smtClean="0">
                <a:solidFill>
                  <a:srgbClr val="002060"/>
                </a:solidFill>
              </a:rPr>
              <a:t> – до чего же день хорош.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86859" y="760239"/>
            <a:ext cx="4591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истоговорки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3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650" b="11111"/>
          <a:stretch/>
        </p:blipFill>
        <p:spPr>
          <a:xfrm>
            <a:off x="1079160" y="1783080"/>
            <a:ext cx="6974237" cy="454269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95854" y="620688"/>
            <a:ext cx="75408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Найди лишний предмет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8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64000"/>
                    </a14:imgEffect>
                    <a14:imgEffect>
                      <a14:brightnessContrast contras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00" b="11111"/>
          <a:stretch/>
        </p:blipFill>
        <p:spPr>
          <a:xfrm>
            <a:off x="2267744" y="1009248"/>
            <a:ext cx="5589917" cy="582168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 rot="16200000">
            <a:off x="-897125" y="2921461"/>
            <a:ext cx="3508653" cy="923330"/>
          </a:xfrm>
          <a:prstGeom prst="rect">
            <a:avLst/>
          </a:prstGeom>
          <a:noFill/>
        </p:spPr>
        <p:txBody>
          <a:bodyPr vert="vert"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Почитаем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20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48000"/>
                    </a14:imgEffect>
                    <a14:imgEffect>
                      <a14:brightnessContrast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87" t="1778" r="6757"/>
          <a:stretch/>
        </p:blipFill>
        <p:spPr>
          <a:xfrm>
            <a:off x="2394790" y="620688"/>
            <a:ext cx="4600370" cy="623731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17353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000" b="8221"/>
          <a:stretch/>
        </p:blipFill>
        <p:spPr>
          <a:xfrm>
            <a:off x="1043608" y="980728"/>
            <a:ext cx="6807574" cy="519684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41333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556792"/>
            <a:ext cx="82809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</a:rPr>
              <a:t>На цветок, жужжа, садится,</a:t>
            </a:r>
          </a:p>
          <a:p>
            <a:pPr algn="just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</a:rPr>
              <a:t>Чтоб нектаром насладиться,</a:t>
            </a:r>
          </a:p>
          <a:p>
            <a:pPr algn="just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</a:rPr>
              <a:t>Он мохнатенький, как ель,</a:t>
            </a:r>
          </a:p>
          <a:p>
            <a:pPr algn="just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</a:rPr>
              <a:t>На пчелу похожий……..</a:t>
            </a:r>
          </a:p>
        </p:txBody>
      </p:sp>
    </p:spTree>
    <p:extLst>
      <p:ext uri="{BB962C8B-B14F-4D97-AF65-F5344CB8AC3E}">
        <p14:creationId xmlns:p14="http://schemas.microsoft.com/office/powerpoint/2010/main" xmlns="" val="347908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11" b="11333"/>
          <a:stretch/>
        </p:blipFill>
        <p:spPr>
          <a:xfrm>
            <a:off x="899592" y="1052736"/>
            <a:ext cx="7236296" cy="531876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41557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1556792"/>
            <a:ext cx="698781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На высоких стройных ёлках,</a:t>
            </a:r>
          </a:p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Дружно прячутся в иголках,</a:t>
            </a:r>
          </a:p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Любят белочка и клёст</a:t>
            </a:r>
          </a:p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Ими лакомиться. Прост</a:t>
            </a:r>
          </a:p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Мой вопрос для вас, детишки:</a:t>
            </a:r>
          </a:p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- Что едят они все ?</a:t>
            </a:r>
            <a:endParaRPr lang="ru-RU" sz="4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776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59" b="11365"/>
          <a:stretch/>
        </p:blipFill>
        <p:spPr>
          <a:xfrm>
            <a:off x="899592" y="1412776"/>
            <a:ext cx="7464358" cy="473160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2748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111" b="9111"/>
          <a:stretch/>
        </p:blipFill>
        <p:spPr>
          <a:xfrm>
            <a:off x="1320621" y="1036320"/>
            <a:ext cx="6502757" cy="519684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11063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7" b="7110"/>
          <a:stretch/>
        </p:blipFill>
        <p:spPr>
          <a:xfrm>
            <a:off x="710352" y="764704"/>
            <a:ext cx="7723295" cy="577596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289075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779" b="10222"/>
          <a:stretch/>
        </p:blipFill>
        <p:spPr>
          <a:xfrm>
            <a:off x="971600" y="1111384"/>
            <a:ext cx="7149266" cy="54864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44445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3" b="13333"/>
          <a:stretch/>
        </p:blipFill>
        <p:spPr>
          <a:xfrm>
            <a:off x="990452" y="914400"/>
            <a:ext cx="7163095" cy="50292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05131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89</TotalTime>
  <Words>116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SAD</dc:creator>
  <cp:lastModifiedBy>722</cp:lastModifiedBy>
  <cp:revision>9</cp:revision>
  <dcterms:created xsi:type="dcterms:W3CDTF">2021-03-10T10:31:29Z</dcterms:created>
  <dcterms:modified xsi:type="dcterms:W3CDTF">2022-04-27T06:49:11Z</dcterms:modified>
</cp:coreProperties>
</file>