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8010EE-B44F-4302-AE36-5CD50009710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2.infourok.ru/uploads/ex/0617/00078026-3b78fbd5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01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50" b="16890"/>
          <a:stretch/>
        </p:blipFill>
        <p:spPr>
          <a:xfrm>
            <a:off x="971600" y="1700808"/>
            <a:ext cx="7491860" cy="43948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3549" y="773013"/>
            <a:ext cx="885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место звука в словах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3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89" b="9112"/>
          <a:stretch/>
        </p:blipFill>
        <p:spPr>
          <a:xfrm>
            <a:off x="1000814" y="980728"/>
            <a:ext cx="7142372" cy="5486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0352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22" b="11111"/>
          <a:stretch/>
        </p:blipFill>
        <p:spPr>
          <a:xfrm>
            <a:off x="1034922" y="1112520"/>
            <a:ext cx="7074155" cy="49834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5069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Ша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ша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ша</a:t>
            </a:r>
            <a:r>
              <a:rPr lang="ru-RU" sz="3600" b="1" dirty="0" smtClean="0">
                <a:solidFill>
                  <a:srgbClr val="002060"/>
                </a:solidFill>
              </a:rPr>
              <a:t> - мама моет малыша.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Шу – шу – шу – я тебе письмо пишу.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Шо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шо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шо</a:t>
            </a:r>
            <a:r>
              <a:rPr lang="ru-RU" sz="3600" b="1" dirty="0" smtClean="0">
                <a:solidFill>
                  <a:srgbClr val="002060"/>
                </a:solidFill>
              </a:rPr>
              <a:t> – поют ребята хорошо.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Аш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аш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аш</a:t>
            </a:r>
            <a:r>
              <a:rPr lang="ru-RU" sz="3600" b="1" dirty="0" smtClean="0">
                <a:solidFill>
                  <a:srgbClr val="002060"/>
                </a:solidFill>
              </a:rPr>
              <a:t> – у Марины карандаш.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Ош – </a:t>
            </a:r>
            <a:r>
              <a:rPr lang="ru-RU" sz="3600" b="1" dirty="0" err="1" smtClean="0">
                <a:solidFill>
                  <a:srgbClr val="002060"/>
                </a:solidFill>
              </a:rPr>
              <a:t>ош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ош</a:t>
            </a:r>
            <a:r>
              <a:rPr lang="ru-RU" sz="3600" b="1" dirty="0" smtClean="0">
                <a:solidFill>
                  <a:srgbClr val="002060"/>
                </a:solidFill>
              </a:rPr>
              <a:t> – до чего же день хорош.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6859" y="760239"/>
            <a:ext cx="4591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истоговорки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3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50" b="11111"/>
          <a:stretch/>
        </p:blipFill>
        <p:spPr>
          <a:xfrm>
            <a:off x="1079160" y="1783080"/>
            <a:ext cx="6974237" cy="4542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95854" y="620688"/>
            <a:ext cx="7540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лишний предмет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4000"/>
                    </a14:imgEffect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0" b="11111"/>
          <a:stretch/>
        </p:blipFill>
        <p:spPr>
          <a:xfrm>
            <a:off x="2267744" y="1009248"/>
            <a:ext cx="5589917" cy="58216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 rot="16200000">
            <a:off x="-897125" y="2921461"/>
            <a:ext cx="3508653" cy="923330"/>
          </a:xfrm>
          <a:prstGeom prst="rect">
            <a:avLst/>
          </a:prstGeom>
          <a:noFill/>
        </p:spPr>
        <p:txBody>
          <a:bodyPr vert="vert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Почитаем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0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8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7" t="1778" r="6757"/>
          <a:stretch/>
        </p:blipFill>
        <p:spPr>
          <a:xfrm>
            <a:off x="2394790" y="620688"/>
            <a:ext cx="4600370" cy="62373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173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00" b="8221"/>
          <a:stretch/>
        </p:blipFill>
        <p:spPr>
          <a:xfrm>
            <a:off x="1043608" y="980728"/>
            <a:ext cx="6807574" cy="51968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333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На цветок, жужжа, садится,</a:t>
            </a:r>
          </a:p>
          <a:p>
            <a:pPr algn="just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Чтоб нектаром насладиться,</a:t>
            </a:r>
          </a:p>
          <a:p>
            <a:pPr algn="just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Он мохнатенький, как ель,</a:t>
            </a:r>
          </a:p>
          <a:p>
            <a:pPr algn="just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На пчелу похожий……..</a:t>
            </a:r>
          </a:p>
        </p:txBody>
      </p:sp>
    </p:spTree>
    <p:extLst>
      <p:ext uri="{BB962C8B-B14F-4D97-AF65-F5344CB8AC3E}">
        <p14:creationId xmlns:p14="http://schemas.microsoft.com/office/powerpoint/2010/main" xmlns="" val="34790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 b="11333"/>
          <a:stretch/>
        </p:blipFill>
        <p:spPr>
          <a:xfrm>
            <a:off x="899592" y="1052736"/>
            <a:ext cx="7236296" cy="53187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4155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556792"/>
            <a:ext cx="69878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На высоких стройных ёлках,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Дружно прячутся в иголках,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Любят белочка и клёст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Ими лакомиться. Прост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Мой вопрос для вас, детишки: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- Что едят они все ?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7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59" b="11365"/>
          <a:stretch/>
        </p:blipFill>
        <p:spPr>
          <a:xfrm>
            <a:off x="899592" y="1412776"/>
            <a:ext cx="7464358" cy="47316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48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11" b="9111"/>
          <a:stretch/>
        </p:blipFill>
        <p:spPr>
          <a:xfrm>
            <a:off x="1320621" y="1036320"/>
            <a:ext cx="6502757" cy="51968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1106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7" b="7110"/>
          <a:stretch/>
        </p:blipFill>
        <p:spPr>
          <a:xfrm>
            <a:off x="710352" y="764704"/>
            <a:ext cx="7723295" cy="57759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8907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79" b="10222"/>
          <a:stretch/>
        </p:blipFill>
        <p:spPr>
          <a:xfrm>
            <a:off x="971600" y="1111384"/>
            <a:ext cx="7149266" cy="5486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4444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3" b="13333"/>
          <a:stretch/>
        </p:blipFill>
        <p:spPr>
          <a:xfrm>
            <a:off x="990452" y="914400"/>
            <a:ext cx="7163095" cy="5029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0513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116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</dc:creator>
  <cp:lastModifiedBy>722</cp:lastModifiedBy>
  <cp:revision>9</cp:revision>
  <dcterms:created xsi:type="dcterms:W3CDTF">2021-03-10T10:31:29Z</dcterms:created>
  <dcterms:modified xsi:type="dcterms:W3CDTF">2022-04-27T06:49:11Z</dcterms:modified>
</cp:coreProperties>
</file>