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7AC3-A62D-41E0-9B51-E56F5FBD376A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37F4-4EB2-4129-B1D8-46C586C14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" y="0"/>
            <a:ext cx="9143999" cy="6857999"/>
            <a:chOff x="1" y="0"/>
            <a:chExt cx="9143999" cy="6857999"/>
          </a:xfrm>
        </p:grpSpPr>
        <p:pic>
          <p:nvPicPr>
            <p:cNvPr id="1026" name="Picture 2" descr="C:\Users\User\Desktop\Весенние ритмы\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9143999" cy="6857999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428596" y="357166"/>
              <a:ext cx="8286808" cy="6000792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i="1" dirty="0" smtClean="0">
                  <a:solidFill>
                    <a:schemeClr val="tx1"/>
                  </a:solidFill>
                </a:rPr>
                <a:t>Музыкально-дидактическая игра</a:t>
              </a:r>
            </a:p>
            <a:p>
              <a:pPr algn="ctr"/>
              <a:r>
                <a:rPr lang="ru-RU" sz="4800" b="1" dirty="0" smtClean="0">
                  <a:solidFill>
                    <a:srgbClr val="009900"/>
                  </a:solidFill>
                  <a:latin typeface="Segoe Print" pitchFamily="2" charset="0"/>
                </a:rPr>
                <a:t>«Весенние ритмы»</a:t>
              </a:r>
            </a:p>
            <a:p>
              <a:pPr algn="ctr"/>
              <a:endParaRPr lang="ru-RU" sz="2800" dirty="0" smtClean="0">
                <a:solidFill>
                  <a:schemeClr val="tx1"/>
                </a:solidFill>
              </a:endParaRPr>
            </a:p>
            <a:p>
              <a:r>
                <a:rPr lang="ru-RU" sz="2400" b="1" dirty="0" smtClean="0">
                  <a:solidFill>
                    <a:schemeClr val="tx1"/>
                  </a:solidFill>
                </a:rPr>
                <a:t>Цель игры: </a:t>
              </a:r>
              <a:r>
                <a:rPr lang="ru-RU" sz="2400" dirty="0" smtClean="0">
                  <a:solidFill>
                    <a:schemeClr val="tx1"/>
                  </a:solidFill>
                </a:rPr>
                <a:t>Развитие музыкально-ритмического слуха у дошкольников с помощью интерактивных технологий.</a:t>
              </a:r>
            </a:p>
            <a:p>
              <a:pPr algn="ctr"/>
              <a:endParaRPr lang="ru-RU" sz="2400" dirty="0">
                <a:solidFill>
                  <a:schemeClr val="tx1"/>
                </a:solidFill>
              </a:endParaRPr>
            </a:p>
            <a:p>
              <a:r>
                <a:rPr lang="ru-RU" sz="2400" b="1" dirty="0" smtClean="0">
                  <a:solidFill>
                    <a:schemeClr val="tx1"/>
                  </a:solidFill>
                </a:rPr>
                <a:t>Правила игры: </a:t>
              </a:r>
              <a:r>
                <a:rPr lang="ru-RU" sz="2400" dirty="0" smtClean="0">
                  <a:solidFill>
                    <a:schemeClr val="tx1"/>
                  </a:solidFill>
                </a:rPr>
                <a:t>Большая картинка – долгий звук, «ТА».</a:t>
              </a:r>
            </a:p>
            <a:p>
              <a:r>
                <a:rPr lang="ru-RU" sz="2400" dirty="0" smtClean="0">
                  <a:solidFill>
                    <a:schemeClr val="tx1"/>
                  </a:solidFill>
                </a:rPr>
                <a:t>Маленькая картинка – короткий звук, «</a:t>
              </a:r>
              <a:r>
                <a:rPr lang="ru-RU" sz="2400" dirty="0" err="1" smtClean="0">
                  <a:solidFill>
                    <a:schemeClr val="tx1"/>
                  </a:solidFill>
                </a:rPr>
                <a:t>ти</a:t>
              </a:r>
              <a:r>
                <a:rPr lang="ru-RU" sz="2400" dirty="0" smtClean="0">
                  <a:solidFill>
                    <a:schemeClr val="tx1"/>
                  </a:solidFill>
                </a:rPr>
                <a:t>».</a:t>
              </a:r>
            </a:p>
            <a:p>
              <a:endParaRPr lang="ru-RU" sz="2400" dirty="0" smtClean="0">
                <a:solidFill>
                  <a:schemeClr val="tx1"/>
                </a:solidFill>
              </a:endParaRPr>
            </a:p>
            <a:p>
              <a:r>
                <a:rPr lang="ru-RU" sz="2400" b="1" dirty="0" smtClean="0">
                  <a:solidFill>
                    <a:schemeClr val="tx1"/>
                  </a:solidFill>
                </a:rPr>
                <a:t>Вариант 1: </a:t>
              </a:r>
              <a:r>
                <a:rPr lang="ru-RU" sz="2400" dirty="0" smtClean="0">
                  <a:solidFill>
                    <a:schemeClr val="tx1"/>
                  </a:solidFill>
                </a:rPr>
                <a:t>прохлопать ритмический рисунок на слоги ТА и </a:t>
              </a:r>
              <a:r>
                <a:rPr lang="ru-RU" sz="2400" dirty="0" err="1" smtClean="0">
                  <a:solidFill>
                    <a:schemeClr val="tx1"/>
                  </a:solidFill>
                </a:rPr>
                <a:t>ти</a:t>
              </a:r>
              <a:r>
                <a:rPr lang="ru-RU" sz="2400" dirty="0" smtClean="0">
                  <a:solidFill>
                    <a:schemeClr val="tx1"/>
                  </a:solidFill>
                </a:rPr>
                <a:t>.</a:t>
              </a:r>
            </a:p>
            <a:p>
              <a:r>
                <a:rPr lang="ru-RU" sz="2400" b="1" dirty="0" smtClean="0">
                  <a:solidFill>
                    <a:schemeClr val="tx1"/>
                  </a:solidFill>
                </a:rPr>
                <a:t>Вариант 2: </a:t>
              </a:r>
              <a:r>
                <a:rPr lang="ru-RU" sz="2400" dirty="0" smtClean="0">
                  <a:solidFill>
                    <a:schemeClr val="tx1"/>
                  </a:solidFill>
                </a:rPr>
                <a:t>прочитать и прохлопать со стихотворением.</a:t>
              </a:r>
            </a:p>
            <a:p>
              <a:pPr algn="ctr"/>
              <a:endParaRPr lang="ru-RU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ayd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0" name="AutoShape 2" descr="Пин от пользователя Татьяна на доске Рамки, фоны, уголочки | Картинки, Фон,  Домашний декор из дер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yd4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yd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yd6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yd7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yd8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yd9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yd1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2021-03-17T07:48:05Z</dcterms:created>
  <dcterms:modified xsi:type="dcterms:W3CDTF">2021-03-22T08:24:30Z</dcterms:modified>
</cp:coreProperties>
</file>