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20" r:id="rId3"/>
    <p:sldMasterId id="2147483756" r:id="rId4"/>
    <p:sldMasterId id="2147483768" r:id="rId5"/>
    <p:sldMasterId id="2147483780" r:id="rId6"/>
    <p:sldMasterId id="2147483840" r:id="rId7"/>
  </p:sldMasterIdLst>
  <p:notesMasterIdLst>
    <p:notesMasterId r:id="rId27"/>
  </p:notesMasterIdLst>
  <p:sldIdLst>
    <p:sldId id="256" r:id="rId8"/>
    <p:sldId id="257" r:id="rId9"/>
    <p:sldId id="258" r:id="rId10"/>
    <p:sldId id="259" r:id="rId11"/>
    <p:sldId id="274" r:id="rId12"/>
    <p:sldId id="273" r:id="rId13"/>
    <p:sldId id="267" r:id="rId14"/>
    <p:sldId id="260" r:id="rId15"/>
    <p:sldId id="268" r:id="rId16"/>
    <p:sldId id="261" r:id="rId17"/>
    <p:sldId id="269" r:id="rId18"/>
    <p:sldId id="262" r:id="rId19"/>
    <p:sldId id="270" r:id="rId20"/>
    <p:sldId id="263" r:id="rId21"/>
    <p:sldId id="271" r:id="rId22"/>
    <p:sldId id="264" r:id="rId23"/>
    <p:sldId id="272" r:id="rId24"/>
    <p:sldId id="265" r:id="rId25"/>
    <p:sldId id="26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60"/>
  </p:normalViewPr>
  <p:slideViewPr>
    <p:cSldViewPr>
      <p:cViewPr varScale="1">
        <p:scale>
          <a:sx n="73" d="100"/>
          <a:sy n="73" d="100"/>
        </p:scale>
        <p:origin x="-12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12BB0-E271-47B2-9D06-01FA24A7CAA9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8766C-16B2-4C47-8906-751973C41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8766C-16B2-4C47-8906-751973C4171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2" cstate="print"/>
          <a:srcRect l="11539" b="11939"/>
          <a:stretch>
            <a:fillRect/>
          </a:stretch>
        </p:blipFill>
        <p:spPr bwMode="auto">
          <a:xfrm>
            <a:off x="0" y="5357826"/>
            <a:ext cx="3286084" cy="15001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143008"/>
          </a:xfr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143116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62138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3" cstate="print"/>
          <a:srcRect l="11857"/>
          <a:stretch>
            <a:fillRect/>
          </a:stretch>
        </p:blipFill>
        <p:spPr bwMode="auto">
          <a:xfrm flipH="1">
            <a:off x="8215338" y="5175261"/>
            <a:ext cx="928662" cy="168273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rot="248467">
            <a:off x="167672" y="2575408"/>
            <a:ext cx="3516640" cy="2424835"/>
            <a:chOff x="-10068" y="2615721"/>
            <a:chExt cx="5488038" cy="2838132"/>
          </a:xfrm>
        </p:grpSpPr>
        <p:sp>
          <p:nvSpPr>
            <p:cNvPr id="5" name="Полилиния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" name="Полилиния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" name="Полилиния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Полилиния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Полилиния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 rot="18988672">
            <a:off x="51417" y="189622"/>
            <a:ext cx="387923" cy="587584"/>
            <a:chOff x="11036616" y="1071278"/>
            <a:chExt cx="1030189" cy="1170315"/>
          </a:xfrm>
        </p:grpSpPr>
        <p:sp>
          <p:nvSpPr>
            <p:cNvPr id="41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49" name="Полилиния 500"/>
          <p:cNvSpPr>
            <a:spLocks/>
          </p:cNvSpPr>
          <p:nvPr/>
        </p:nvSpPr>
        <p:spPr bwMode="auto">
          <a:xfrm>
            <a:off x="2463242" y="4664179"/>
            <a:ext cx="6677183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8575623" y="6542"/>
            <a:ext cx="509347" cy="712528"/>
            <a:chOff x="11231706" y="127529"/>
            <a:chExt cx="679129" cy="712528"/>
          </a:xfrm>
        </p:grpSpPr>
        <p:sp>
          <p:nvSpPr>
            <p:cNvPr id="51" name="Полилиния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Полилиния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59" name="Полилиния 413"/>
          <p:cNvSpPr>
            <a:spLocks/>
          </p:cNvSpPr>
          <p:nvPr/>
        </p:nvSpPr>
        <p:spPr bwMode="auto">
          <a:xfrm>
            <a:off x="-17524" y="3007512"/>
            <a:ext cx="9141714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0" name="Полилиния 414"/>
          <p:cNvSpPr>
            <a:spLocks/>
          </p:cNvSpPr>
          <p:nvPr/>
        </p:nvSpPr>
        <p:spPr bwMode="auto">
          <a:xfrm>
            <a:off x="-17524" y="3324747"/>
            <a:ext cx="9141714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61" name="Группа 5"/>
          <p:cNvGrpSpPr>
            <a:grpSpLocks noChangeAspect="1"/>
          </p:cNvGrpSpPr>
          <p:nvPr/>
        </p:nvGrpSpPr>
        <p:grpSpPr bwMode="auto">
          <a:xfrm>
            <a:off x="-1139" y="854146"/>
            <a:ext cx="1411106" cy="2341763"/>
            <a:chOff x="3000" y="1116"/>
            <a:chExt cx="1680" cy="2091"/>
          </a:xfrm>
        </p:grpSpPr>
        <p:sp>
          <p:nvSpPr>
            <p:cNvPr id="62" name="Полилиния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81" name="Группа 33"/>
          <p:cNvGrpSpPr>
            <a:grpSpLocks noChangeAspect="1"/>
          </p:cNvGrpSpPr>
          <p:nvPr/>
        </p:nvGrpSpPr>
        <p:grpSpPr bwMode="auto">
          <a:xfrm>
            <a:off x="1286241" y="4544219"/>
            <a:ext cx="1404951" cy="2324202"/>
            <a:chOff x="3359" y="1523"/>
            <a:chExt cx="943" cy="1170"/>
          </a:xfrm>
        </p:grpSpPr>
        <p:sp>
          <p:nvSpPr>
            <p:cNvPr id="82" name="Полилиния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Полилиния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Полилиния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Полилиния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87" name="Группа 43"/>
          <p:cNvGrpSpPr>
            <a:grpSpLocks noChangeAspect="1"/>
          </p:cNvGrpSpPr>
          <p:nvPr/>
        </p:nvGrpSpPr>
        <p:grpSpPr bwMode="auto">
          <a:xfrm>
            <a:off x="876300" y="5011047"/>
            <a:ext cx="1122760" cy="1857375"/>
            <a:chOff x="3367" y="1523"/>
            <a:chExt cx="943" cy="1170"/>
          </a:xfrm>
        </p:grpSpPr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-16478" y="4350236"/>
            <a:ext cx="1272587" cy="2518186"/>
            <a:chOff x="-3496" y="4350236"/>
            <a:chExt cx="1696783" cy="2518186"/>
          </a:xfrm>
        </p:grpSpPr>
        <p:sp>
          <p:nvSpPr>
            <p:cNvPr id="95" name="Полилиния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Полилиния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Полилиния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9" name="Группа 43"/>
          <p:cNvGrpSpPr>
            <a:grpSpLocks noChangeAspect="1"/>
          </p:cNvGrpSpPr>
          <p:nvPr/>
        </p:nvGrpSpPr>
        <p:grpSpPr bwMode="auto">
          <a:xfrm>
            <a:off x="2183502" y="4572471"/>
            <a:ext cx="1387874" cy="2295951"/>
            <a:chOff x="3367" y="1523"/>
            <a:chExt cx="943" cy="1170"/>
          </a:xfrm>
        </p:grpSpPr>
        <p:sp>
          <p:nvSpPr>
            <p:cNvPr id="100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06" name="Группа 105"/>
          <p:cNvGrpSpPr/>
          <p:nvPr/>
        </p:nvGrpSpPr>
        <p:grpSpPr>
          <a:xfrm rot="1576354">
            <a:off x="8344344" y="2895976"/>
            <a:ext cx="772642" cy="1170315"/>
            <a:chOff x="11036616" y="1071278"/>
            <a:chExt cx="1030189" cy="1170315"/>
          </a:xfrm>
        </p:grpSpPr>
        <p:sp>
          <p:nvSpPr>
            <p:cNvPr id="107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5" name="Полилиния 8"/>
          <p:cNvSpPr>
            <a:spLocks/>
          </p:cNvSpPr>
          <p:nvPr/>
        </p:nvSpPr>
        <p:spPr bwMode="auto">
          <a:xfrm>
            <a:off x="3031996" y="5351894"/>
            <a:ext cx="261938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6" name="Полилиния 115"/>
          <p:cNvSpPr/>
          <p:nvPr/>
        </p:nvSpPr>
        <p:spPr>
          <a:xfrm>
            <a:off x="-21175" y="3533670"/>
            <a:ext cx="9104588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17" name="Группа 116"/>
          <p:cNvGrpSpPr/>
          <p:nvPr/>
        </p:nvGrpSpPr>
        <p:grpSpPr>
          <a:xfrm rot="198573">
            <a:off x="899456" y="2684219"/>
            <a:ext cx="1616019" cy="1686565"/>
            <a:chOff x="1175948" y="2708421"/>
            <a:chExt cx="2159248" cy="1690131"/>
          </a:xfrm>
        </p:grpSpPr>
        <p:sp>
          <p:nvSpPr>
            <p:cNvPr id="118" name="Полилиния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Полилиния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Полилиния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Полилиния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Полилиния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Полилиния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Полилиния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Полилиния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Полилиния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Полилиния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Полилиния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Полилиния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Полилиния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Полилиния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Полилиния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Полилиния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Полилиния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Полилиния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Полилиния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Полилиния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Полилиния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Полилиния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46" name="Группа 5"/>
          <p:cNvGrpSpPr>
            <a:grpSpLocks noChangeAspect="1"/>
          </p:cNvGrpSpPr>
          <p:nvPr/>
        </p:nvGrpSpPr>
        <p:grpSpPr bwMode="auto">
          <a:xfrm>
            <a:off x="6875516" y="4138361"/>
            <a:ext cx="2267293" cy="2719639"/>
            <a:chOff x="2887" y="1286"/>
            <a:chExt cx="1903" cy="1712"/>
          </a:xfrm>
        </p:grpSpPr>
        <p:sp>
          <p:nvSpPr>
            <p:cNvPr id="147" name="Полилиния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" name="Полилиния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" name="Полилиния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" name="Полилиния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" name="Полилиния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" name="Полилиния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" name="Полилиния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" name="Полилиния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" name="Полилиния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" name="Полилиния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" name="Полилиния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" name="Полилиния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" name="Полилиния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" name="Полилиния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" name="Полилиния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" name="Полилиния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" name="Полилиния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" name="Полилиния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" name="Полилиния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" name="Полилиния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" name="Полилиния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" name="Полилиния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" name="Полилиния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" name="Полилиния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71" name="Группа 64"/>
          <p:cNvGrpSpPr>
            <a:grpSpLocks noChangeAspect="1"/>
          </p:cNvGrpSpPr>
          <p:nvPr/>
        </p:nvGrpSpPr>
        <p:grpSpPr bwMode="auto">
          <a:xfrm rot="12827499" flipH="1">
            <a:off x="8520313" y="2338535"/>
            <a:ext cx="362814" cy="536662"/>
            <a:chOff x="2052" y="995"/>
            <a:chExt cx="768" cy="852"/>
          </a:xfrm>
        </p:grpSpPr>
        <p:sp>
          <p:nvSpPr>
            <p:cNvPr id="17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0966" y="165020"/>
            <a:ext cx="7020314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7497" y="2476917"/>
            <a:ext cx="5187252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485900"/>
            <a:ext cx="6858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1810" y="4454034"/>
            <a:ext cx="6858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6429" y="1485900"/>
            <a:ext cx="336042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2877" y="1485900"/>
            <a:ext cx="336042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6429" y="1376018"/>
            <a:ext cx="336042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6429" y="2144114"/>
            <a:ext cx="336042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32877" y="1376018"/>
            <a:ext cx="336042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32877" y="2144114"/>
            <a:ext cx="336042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92"/>
          <p:cNvSpPr>
            <a:spLocks/>
          </p:cNvSpPr>
          <p:nvPr/>
        </p:nvSpPr>
        <p:spPr bwMode="auto">
          <a:xfrm>
            <a:off x="6482633" y="3888585"/>
            <a:ext cx="159761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олилиния 50"/>
          <p:cNvSpPr>
            <a:spLocks/>
          </p:cNvSpPr>
          <p:nvPr/>
        </p:nvSpPr>
        <p:spPr bwMode="auto">
          <a:xfrm>
            <a:off x="5085159" y="4191000"/>
            <a:ext cx="405747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-94" y="4572001"/>
            <a:ext cx="8561457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9" name="Группа 69"/>
          <p:cNvGrpSpPr>
            <a:grpSpLocks noChangeAspect="1"/>
          </p:cNvGrpSpPr>
          <p:nvPr/>
        </p:nvGrpSpPr>
        <p:grpSpPr bwMode="auto">
          <a:xfrm flipH="1">
            <a:off x="7299178" y="958654"/>
            <a:ext cx="1050614" cy="4001744"/>
            <a:chOff x="3220" y="236"/>
            <a:chExt cx="1347" cy="3848"/>
          </a:xfrm>
        </p:grpSpPr>
        <p:sp>
          <p:nvSpPr>
            <p:cNvPr id="10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3" name="Группа 69"/>
          <p:cNvGrpSpPr>
            <a:grpSpLocks noChangeAspect="1"/>
          </p:cNvGrpSpPr>
          <p:nvPr/>
        </p:nvGrpSpPr>
        <p:grpSpPr bwMode="auto">
          <a:xfrm>
            <a:off x="8171259" y="1248597"/>
            <a:ext cx="941097" cy="3346122"/>
            <a:chOff x="3124" y="236"/>
            <a:chExt cx="1443" cy="3848"/>
          </a:xfrm>
        </p:grpSpPr>
        <p:sp>
          <p:nvSpPr>
            <p:cNvPr id="94" name="Полилиния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Полилиния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Полилиния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77" name="Группа 69"/>
          <p:cNvGrpSpPr>
            <a:grpSpLocks noChangeAspect="1"/>
          </p:cNvGrpSpPr>
          <p:nvPr/>
        </p:nvGrpSpPr>
        <p:grpSpPr bwMode="auto">
          <a:xfrm>
            <a:off x="6815590" y="2736977"/>
            <a:ext cx="679655" cy="2416549"/>
            <a:chOff x="3124" y="236"/>
            <a:chExt cx="1443" cy="3848"/>
          </a:xfrm>
        </p:grpSpPr>
        <p:sp>
          <p:nvSpPr>
            <p:cNvPr id="178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" name="Полилиния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6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7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8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9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0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1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2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3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4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5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6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7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8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9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0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1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2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3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4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5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6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7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8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9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0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1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2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3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4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5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6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7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8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9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0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1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2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3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4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5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6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7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8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9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0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1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2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3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4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5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6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7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8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9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0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1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2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3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4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5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6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7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8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9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60" name="Группа 50"/>
          <p:cNvGrpSpPr>
            <a:grpSpLocks noChangeAspect="1"/>
          </p:cNvGrpSpPr>
          <p:nvPr/>
        </p:nvGrpSpPr>
        <p:grpSpPr bwMode="auto">
          <a:xfrm>
            <a:off x="7885509" y="2438401"/>
            <a:ext cx="1113762" cy="2195929"/>
            <a:chOff x="3369" y="1563"/>
            <a:chExt cx="940" cy="1390"/>
          </a:xfrm>
        </p:grpSpPr>
        <p:sp>
          <p:nvSpPr>
            <p:cNvPr id="261" name="Полилиния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2" name="Полилиния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3" name="Полилиния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4" name="Полилиния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5" name="Полилиния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6" name="Полилиния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" name="Полилиния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8" name="Полилиния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9" name="Полилиния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0" name="Полилиния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1" name="Полилиния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2" name="Полилиния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3" name="Полилиния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Полилиния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5" name="Полилиния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6" name="Полилиния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7" name="Полилиния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Полилиния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9" name="Полилиния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0" name="Полилиния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1" name="Полилиния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2" name="Полилиния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3" name="Полилиния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4" name="Полилиния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Полилиния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Полилиния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7" name="Полилиния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8" name="Полилиния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89" name="Группа 5"/>
          <p:cNvGrpSpPr>
            <a:grpSpLocks noChangeAspect="1"/>
          </p:cNvGrpSpPr>
          <p:nvPr/>
        </p:nvGrpSpPr>
        <p:grpSpPr bwMode="auto">
          <a:xfrm>
            <a:off x="5991045" y="2988646"/>
            <a:ext cx="1829681" cy="3074765"/>
            <a:chOff x="2968" y="1107"/>
            <a:chExt cx="1736" cy="2188"/>
          </a:xfrm>
        </p:grpSpPr>
        <p:sp>
          <p:nvSpPr>
            <p:cNvPr id="290" name="Полилиния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1" name="Овал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2" name="Полилиния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3" name="Полилиния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4" name="Полилиния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5" name="Полилиния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6" name="Полилиния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7" name="Полилиния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8" name="Полилиния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9" name="Полилиния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0" name="Полилиния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1" name="Полилиния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2" name="Полилиния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3" name="Полилиния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4" name="Полилиния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5" name="Полилиния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6" name="Полилиния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" name="Полилиния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8" name="Полилиния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9" name="Полилиния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10" name="Полилиния 52"/>
          <p:cNvSpPr>
            <a:spLocks/>
          </p:cNvSpPr>
          <p:nvPr/>
        </p:nvSpPr>
        <p:spPr bwMode="auto">
          <a:xfrm>
            <a:off x="0" y="5181601"/>
            <a:ext cx="8372756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311" name="Группа 29"/>
          <p:cNvGrpSpPr>
            <a:grpSpLocks noChangeAspect="1"/>
          </p:cNvGrpSpPr>
          <p:nvPr/>
        </p:nvGrpSpPr>
        <p:grpSpPr bwMode="auto">
          <a:xfrm flipH="1">
            <a:off x="6893653" y="4800600"/>
            <a:ext cx="2249156" cy="2083312"/>
            <a:chOff x="2481" y="1188"/>
            <a:chExt cx="2735" cy="1900"/>
          </a:xfrm>
        </p:grpSpPr>
        <p:sp>
          <p:nvSpPr>
            <p:cNvPr id="312" name="Полилиния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3" name="Полилиния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4" name="Полилиния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5" name="Полилиния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6" name="Полилиния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7" name="Полилиния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8" name="Полилиния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9" name="Полилиния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0" name="Полилиния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1" name="Полилиния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2" name="Полилиния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3" name="Полилиния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4" name="Полилиния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5" name="Полилиния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6" name="Полилиния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7" name="Полилиния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8" name="Полилиния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9" name="Полилиния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0" name="Полилиния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1" name="Полилиния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2" name="Полилиния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3" name="Полилиния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4" name="Полилиния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5" name="Полилиния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6" name="Полилиния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7" name="Полилиния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8" name="Полилиния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9" name="Полилиния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0" name="Полилиния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1" name="Полилиния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2" name="Полилиния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3" name="Полилиния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4" name="Полилиния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5" name="Полилиния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6" name="Полилиния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7" name="Полилиния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48" name="Группа 347"/>
          <p:cNvGrpSpPr/>
          <p:nvPr/>
        </p:nvGrpSpPr>
        <p:grpSpPr>
          <a:xfrm>
            <a:off x="-1191" y="3799402"/>
            <a:ext cx="3289808" cy="3084511"/>
            <a:chOff x="-1588" y="4419600"/>
            <a:chExt cx="3504440" cy="2464312"/>
          </a:xfrm>
        </p:grpSpPr>
        <p:grpSp>
          <p:nvGrpSpPr>
            <p:cNvPr id="349" name="Группа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Полилиния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6" name="Полилиния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7" name="Полилиния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8" name="Полилиния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9" name="Полилиния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0" name="Полилиния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1" name="Полилиния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2" name="Полилиния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3" name="Полилиния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4" name="Полилиния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5" name="Полилиния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6" name="Полилиния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7" name="Полилиния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8" name="Полилиния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9" name="Полилиния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0" name="Полилиния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1" name="Полилиния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2" name="Полилиния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3" name="Полилиния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4" name="Полилиния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5" name="Полилиния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6" name="Полилиния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7" name="Полилиния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8" name="Полилиния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9" name="Полилиния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0" name="Полилиния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1" name="Полилиния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2" name="Полилиния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3" name="Полилиния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4" name="Полилиния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5" name="Полилиния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6" name="Полилиния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7" name="Полилиния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8" name="Полилиния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9" name="Полилиния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0" name="Полилиния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1" name="Полилиния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2" name="Полилиния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3" name="Полилиния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4" name="Полилиния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5" name="Полилиния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6" name="Полилиния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7" name="Полилиния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8" name="Полилиния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9" name="Полилиния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20" name="Полилиния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21" name="Полилиния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50" name="Группа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Полилиния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7" name="Полилиния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8" name="Полилиния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9" name="Полилиния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0" name="Полилиния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1" name="Полилиния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2" name="Полилиния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3" name="Полилиния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4" name="Полилиния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51" name="Группа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Полилиния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0" name="Полилиния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1" name="Полилиния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2" name="Полилиния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3" name="Полилиния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4" name="Полилиния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5" name="Полилиния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52" name="Группа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Полилиния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4" name="Полилиния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5" name="Полилиния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6" name="Полилиния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7" name="Полилиния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8" name="Полилиния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grpSp>
        <p:nvGrpSpPr>
          <p:cNvPr id="422" name="Группа 52"/>
          <p:cNvGrpSpPr>
            <a:grpSpLocks noChangeAspect="1"/>
          </p:cNvGrpSpPr>
          <p:nvPr/>
        </p:nvGrpSpPr>
        <p:grpSpPr bwMode="auto">
          <a:xfrm rot="19948164">
            <a:off x="276934" y="506292"/>
            <a:ext cx="669674" cy="1021771"/>
            <a:chOff x="4634" y="754"/>
            <a:chExt cx="1164" cy="1332"/>
          </a:xfrm>
        </p:grpSpPr>
        <p:sp>
          <p:nvSpPr>
            <p:cNvPr id="42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31" name="Группа 52"/>
          <p:cNvGrpSpPr>
            <a:grpSpLocks noChangeAspect="1"/>
          </p:cNvGrpSpPr>
          <p:nvPr/>
        </p:nvGrpSpPr>
        <p:grpSpPr bwMode="auto">
          <a:xfrm rot="5825446">
            <a:off x="8675798" y="452755"/>
            <a:ext cx="408172" cy="350313"/>
            <a:chOff x="4634" y="754"/>
            <a:chExt cx="1164" cy="1332"/>
          </a:xfrm>
        </p:grpSpPr>
        <p:sp>
          <p:nvSpPr>
            <p:cNvPr id="432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3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4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5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6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7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8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9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40" name="Группа 66"/>
          <p:cNvGrpSpPr>
            <a:grpSpLocks noChangeAspect="1"/>
          </p:cNvGrpSpPr>
          <p:nvPr/>
        </p:nvGrpSpPr>
        <p:grpSpPr bwMode="auto">
          <a:xfrm>
            <a:off x="17578" y="3048994"/>
            <a:ext cx="291131" cy="364678"/>
            <a:chOff x="3636" y="1964"/>
            <a:chExt cx="413" cy="388"/>
          </a:xfrm>
        </p:grpSpPr>
        <p:sp>
          <p:nvSpPr>
            <p:cNvPr id="44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6178" y="828877"/>
            <a:ext cx="4543914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0420" y="457200"/>
            <a:ext cx="500634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60420" y="457200"/>
            <a:ext cx="500634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592667"/>
            <a:ext cx="1971675" cy="55795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592667"/>
            <a:ext cx="5800725" cy="55795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educatcarhou"/>
          <p:cNvPicPr>
            <a:picLocks noChangeAspect="1" noChangeArrowheads="1"/>
          </p:cNvPicPr>
          <p:nvPr/>
        </p:nvPicPr>
        <p:blipFill>
          <a:blip r:embed="rId2" cstate="print">
            <a:lum bright="-24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7772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2971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400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381000"/>
            <a:ext cx="19431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381000"/>
            <a:ext cx="56769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:\графика\asadal\scool\scool\38 [Converted]111.png"/>
          <p:cNvPicPr>
            <a:picLocks noChangeAspect="1" noChangeArrowheads="1"/>
          </p:cNvPicPr>
          <p:nvPr/>
        </p:nvPicPr>
        <p:blipFill>
          <a:blip r:embed="rId14" cstate="print"/>
          <a:srcRect l="2920" t="16669" r="3650"/>
          <a:stretch>
            <a:fillRect/>
          </a:stretch>
        </p:blipFill>
        <p:spPr bwMode="auto">
          <a:xfrm>
            <a:off x="0" y="0"/>
            <a:ext cx="9144000" cy="1428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15" cstate="print"/>
          <a:srcRect l="11539" b="11939"/>
          <a:stretch>
            <a:fillRect/>
          </a:stretch>
        </p:blipFill>
        <p:spPr bwMode="auto">
          <a:xfrm>
            <a:off x="0" y="5357826"/>
            <a:ext cx="3286084" cy="1500174"/>
          </a:xfrm>
          <a:prstGeom prst="rect">
            <a:avLst/>
          </a:prstGeom>
          <a:noFill/>
        </p:spPr>
      </p:pic>
      <p:pic>
        <p:nvPicPr>
          <p:cNvPr id="14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16" cstate="print"/>
          <a:srcRect l="11857"/>
          <a:stretch>
            <a:fillRect/>
          </a:stretch>
        </p:blipFill>
        <p:spPr bwMode="auto">
          <a:xfrm flipH="1">
            <a:off x="8215338" y="5175261"/>
            <a:ext cx="928662" cy="16827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8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71612"/>
            <a:ext cx="8229600" cy="4554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>
              <a:lumMod val="9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0"/>
          <p:cNvSpPr>
            <a:spLocks/>
          </p:cNvSpPr>
          <p:nvPr/>
        </p:nvSpPr>
        <p:spPr bwMode="auto">
          <a:xfrm>
            <a:off x="6571059" y="5521528"/>
            <a:ext cx="257157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0" y="5652179"/>
            <a:ext cx="8561363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Полилиния 51"/>
          <p:cNvSpPr>
            <a:spLocks/>
          </p:cNvSpPr>
          <p:nvPr/>
        </p:nvSpPr>
        <p:spPr bwMode="auto">
          <a:xfrm>
            <a:off x="-10311" y="5865036"/>
            <a:ext cx="8561363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0" name="Группа 66"/>
          <p:cNvGrpSpPr>
            <a:grpSpLocks noChangeAspect="1"/>
          </p:cNvGrpSpPr>
          <p:nvPr/>
        </p:nvGrpSpPr>
        <p:grpSpPr bwMode="auto">
          <a:xfrm>
            <a:off x="8735766" y="947577"/>
            <a:ext cx="319984" cy="400819"/>
            <a:chOff x="3636" y="1964"/>
            <a:chExt cx="413" cy="388"/>
          </a:xfrm>
        </p:grpSpPr>
        <p:sp>
          <p:nvSpPr>
            <p:cNvPr id="1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481696" y="6212029"/>
            <a:ext cx="656603" cy="645972"/>
            <a:chOff x="7344986" y="5566058"/>
            <a:chExt cx="1750940" cy="1291943"/>
          </a:xfrm>
        </p:grpSpPr>
        <p:sp>
          <p:nvSpPr>
            <p:cNvPr id="20" name="Полилиния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6" name="Группа 5"/>
          <p:cNvGrpSpPr>
            <a:grpSpLocks noChangeAspect="1"/>
          </p:cNvGrpSpPr>
          <p:nvPr/>
        </p:nvGrpSpPr>
        <p:grpSpPr bwMode="auto">
          <a:xfrm>
            <a:off x="1831" y="2873890"/>
            <a:ext cx="447921" cy="789302"/>
            <a:chOff x="2121" y="1060"/>
            <a:chExt cx="597" cy="789"/>
          </a:xfrm>
        </p:grpSpPr>
        <p:sp>
          <p:nvSpPr>
            <p:cNvPr id="27" name="Полилиния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4" name="Группа 16"/>
          <p:cNvGrpSpPr>
            <a:grpSpLocks noChangeAspect="1"/>
          </p:cNvGrpSpPr>
          <p:nvPr/>
        </p:nvGrpSpPr>
        <p:grpSpPr bwMode="auto">
          <a:xfrm>
            <a:off x="104629" y="-13010"/>
            <a:ext cx="1037180" cy="804244"/>
            <a:chOff x="1922" y="1129"/>
            <a:chExt cx="987" cy="574"/>
          </a:xfrm>
        </p:grpSpPr>
        <p:sp>
          <p:nvSpPr>
            <p:cNvPr id="35" name="Полилиния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3" name="Группа 28"/>
          <p:cNvGrpSpPr>
            <a:grpSpLocks noChangeAspect="1"/>
          </p:cNvGrpSpPr>
          <p:nvPr/>
        </p:nvGrpSpPr>
        <p:grpSpPr bwMode="auto">
          <a:xfrm>
            <a:off x="0" y="5007562"/>
            <a:ext cx="515890" cy="1147722"/>
            <a:chOff x="1901" y="2020"/>
            <a:chExt cx="1059" cy="1767"/>
          </a:xfrm>
        </p:grpSpPr>
        <p:sp>
          <p:nvSpPr>
            <p:cNvPr id="44" name="Полилиния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2"/>
          <p:cNvGrpSpPr>
            <a:grpSpLocks noChangeAspect="1"/>
          </p:cNvGrpSpPr>
          <p:nvPr/>
        </p:nvGrpSpPr>
        <p:grpSpPr bwMode="auto">
          <a:xfrm rot="19948164">
            <a:off x="8357436" y="105148"/>
            <a:ext cx="506303" cy="772505"/>
            <a:chOff x="4634" y="754"/>
            <a:chExt cx="1164" cy="1332"/>
          </a:xfrm>
        </p:grpSpPr>
        <p:sp>
          <p:nvSpPr>
            <p:cNvPr id="5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1" name="Группа 64"/>
          <p:cNvGrpSpPr>
            <a:grpSpLocks noChangeAspect="1"/>
          </p:cNvGrpSpPr>
          <p:nvPr/>
        </p:nvGrpSpPr>
        <p:grpSpPr bwMode="auto">
          <a:xfrm flipH="1">
            <a:off x="8086999" y="2958793"/>
            <a:ext cx="771182" cy="1140705"/>
            <a:chOff x="2052" y="995"/>
            <a:chExt cx="768" cy="852"/>
          </a:xfrm>
        </p:grpSpPr>
        <p:sp>
          <p:nvSpPr>
            <p:cNvPr id="6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78910"/>
            <a:ext cx="6850298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6429" y="1485901"/>
            <a:ext cx="6851142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1809" y="6601968"/>
            <a:ext cx="5233845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17511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936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3552">
          <p15:clr>
            <a:srgbClr val="F26B43"/>
          </p15:clr>
        </p15:guide>
        <p15:guide id="5" pos="6720">
          <p15:clr>
            <a:srgbClr val="F26B43"/>
          </p15:clr>
        </p15:guide>
        <p15:guide id="6" pos="9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8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educatcarhou"/>
          <p:cNvPicPr>
            <a:picLocks noChangeAspect="1" noChangeArrowheads="1"/>
          </p:cNvPicPr>
          <p:nvPr/>
        </p:nvPicPr>
        <p:blipFill>
          <a:blip r:embed="rId13" cstate="print">
            <a:lum bright="-24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3810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j-lt"/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6.jpeg"/><Relationship Id="rId2" Type="http://schemas.openxmlformats.org/officeDocument/2006/relationships/slideLayout" Target="../slideLayouts/slideLayout51.xml"/><Relationship Id="rId1" Type="http://schemas.openxmlformats.org/officeDocument/2006/relationships/audio" Target="file:///F:\&#1084;&#1072;&#1089;&#1090;&#1077;&#1088;&#1082;&#1083;&#1072;&#1089;&#1089;\&#1044;&#1077;&#1090;&#1089;&#1082;&#1080;&#1077;_&#1048;&#1079;%20&#1052;&#1091;&#1083;&#1100;&#1090;&#1092;&#1080;&#1083;&#1100;&#1084;&#1086;&#1074;%20-%20&#1055;&#1077;&#1089;&#1077;&#1085;&#1082;&#1072;%20&#1054;%20&#1051;&#1077;&#1090;&#1077;.mp3" TargetMode="Externa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50.xml"/><Relationship Id="rId1" Type="http://schemas.openxmlformats.org/officeDocument/2006/relationships/audio" Target="file:///F:\&#1084;&#1072;&#1089;&#1090;&#1077;&#1088;&#1082;&#1083;&#1072;&#1089;&#1089;\&#1079;&#1074;&#1091;&#1082;%20&#1074;&#1086;&#1083;&#1096;&#1077;&#1073;&#1089;&#1090;&#1074;&#1072;.wma" TargetMode="Externa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slideLayout" Target="../slideLayouts/slideLayout40.xml"/><Relationship Id="rId1" Type="http://schemas.openxmlformats.org/officeDocument/2006/relationships/audio" Target="file:///F:\&#1084;&#1072;&#1089;&#1090;&#1077;&#1088;&#1082;&#1083;&#1072;&#1089;&#1089;\&#1092;_%20&#1055;&#1088;&#1080;&#1082;&#1083;&#1102;&#1095;&#1077;&#1085;&#1080;&#1103;%20&#1087;&#1086;&#1088;&#1086;&#1089;&#1105;&#1085;&#1082;&#1072;%20&#1060;&#1091;&#1085;&#1090;&#1080;&#1082;&#1072;_).mp3" TargetMode="External"/><Relationship Id="rId6" Type="http://schemas.openxmlformats.org/officeDocument/2006/relationships/image" Target="../media/image71.png"/><Relationship Id="rId5" Type="http://schemas.openxmlformats.org/officeDocument/2006/relationships/image" Target="../media/image70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39.xml"/><Relationship Id="rId1" Type="http://schemas.openxmlformats.org/officeDocument/2006/relationships/audio" Target="file:///F:\&#1084;&#1072;&#1089;&#1090;&#1077;&#1088;&#1082;&#1083;&#1072;&#1089;&#1089;\&#1079;&#1074;&#1091;&#1082;%20&#1074;&#1086;&#1083;&#1096;&#1077;&#1073;&#1089;&#1090;&#1074;&#1072;.wma" TargetMode="Externa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slideLayout" Target="../slideLayouts/slideLayout51.xml"/><Relationship Id="rId1" Type="http://schemas.openxmlformats.org/officeDocument/2006/relationships/audio" Target="file:///F:\&#1084;&#1072;&#1089;&#1090;&#1077;&#1088;&#1082;&#1083;&#1072;&#1089;&#1089;\Detskie-Dobryy-zhuk-minusovka(muzofon.com).mp3" TargetMode="External"/><Relationship Id="rId5" Type="http://schemas.openxmlformats.org/officeDocument/2006/relationships/image" Target="../media/image57.png"/><Relationship Id="rId4" Type="http://schemas.openxmlformats.org/officeDocument/2006/relationships/image" Target="../media/image7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slideLayout" Target="../slideLayouts/slideLayout25.xml"/><Relationship Id="rId1" Type="http://schemas.openxmlformats.org/officeDocument/2006/relationships/audio" Target="file:///F:\&#1084;&#1072;&#1089;&#1090;&#1077;&#1088;&#1082;&#1083;&#1072;&#1089;&#1089;\&#1079;&#1074;&#1091;&#1082;%20&#1074;&#1086;&#1083;&#1096;&#1077;&#1073;&#1089;&#1090;&#1074;&#1072;.wma" TargetMode="External"/><Relationship Id="rId6" Type="http://schemas.openxmlformats.org/officeDocument/2006/relationships/image" Target="../media/image77.png"/><Relationship Id="rId5" Type="http://schemas.openxmlformats.org/officeDocument/2006/relationships/image" Target="../media/image35.gif"/><Relationship Id="rId4" Type="http://schemas.openxmlformats.org/officeDocument/2006/relationships/image" Target="../media/image76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Relationship Id="rId9" Type="http://schemas.openxmlformats.org/officeDocument/2006/relationships/image" Target="../media/image8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2" Type="http://schemas.openxmlformats.org/officeDocument/2006/relationships/slideLayout" Target="../slideLayouts/slideLayout51.xml"/><Relationship Id="rId1" Type="http://schemas.openxmlformats.org/officeDocument/2006/relationships/audio" Target="file:///F:\&#1084;&#1072;&#1089;&#1090;&#1077;&#1088;&#1082;&#1083;&#1072;&#1089;&#1089;\&#1079;&#1074;&#1091;&#1082;%20&#1074;&#1086;&#1083;&#1096;&#1077;&#1073;&#1089;&#1090;&#1074;&#1072;.wma" TargetMode="External"/><Relationship Id="rId5" Type="http://schemas.openxmlformats.org/officeDocument/2006/relationships/image" Target="../media/image86.png"/><Relationship Id="rId4" Type="http://schemas.openxmlformats.org/officeDocument/2006/relationships/image" Target="../media/image3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slideLayout" Target="../slideLayouts/slideLayout25.xml"/><Relationship Id="rId1" Type="http://schemas.openxmlformats.org/officeDocument/2006/relationships/audio" Target="file:///F:\&#1084;&#1072;&#1089;&#1090;&#1077;&#1088;&#1082;&#1083;&#1072;&#1089;&#1089;\&#1053;&#1086;&#1074;&#1086;&#1075;&#1086;&#1076;&#1085;&#1103;&#1103;%20&#1087;&#1077;&#1089;&#1077;&#1085;&#1082;&#1072;%20&#1050;&#1086;&#1083;&#1086;&#1073;&#1082;&#1072;.mp3" TargetMode="External"/><Relationship Id="rId6" Type="http://schemas.openxmlformats.org/officeDocument/2006/relationships/image" Target="../media/image90.png"/><Relationship Id="rId5" Type="http://schemas.openxmlformats.org/officeDocument/2006/relationships/image" Target="../media/image89.gif"/><Relationship Id="rId4" Type="http://schemas.openxmlformats.org/officeDocument/2006/relationships/image" Target="../media/image8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gif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gif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6" Type="http://schemas.openxmlformats.org/officeDocument/2006/relationships/image" Target="../media/image32.gif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2.jpeg"/><Relationship Id="rId11" Type="http://schemas.openxmlformats.org/officeDocument/2006/relationships/image" Target="../media/image27.gif"/><Relationship Id="rId5" Type="http://schemas.openxmlformats.org/officeDocument/2006/relationships/image" Target="../media/image21.jpeg"/><Relationship Id="rId15" Type="http://schemas.openxmlformats.org/officeDocument/2006/relationships/image" Target="../media/image31.gif"/><Relationship Id="rId10" Type="http://schemas.openxmlformats.org/officeDocument/2006/relationships/image" Target="../media/image26.gif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61.xml"/><Relationship Id="rId1" Type="http://schemas.openxmlformats.org/officeDocument/2006/relationships/audio" Target="file:///F:\&#1084;&#1072;&#1089;&#1090;&#1077;&#1088;&#1082;&#1083;&#1072;&#1089;&#1089;\&#1079;&#1074;&#1091;&#1082;%20&#1074;&#1086;&#1083;&#1096;&#1077;&#1073;&#1089;&#1090;&#1074;&#1072;.wma" TargetMode="Externa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18" Type="http://schemas.openxmlformats.org/officeDocument/2006/relationships/image" Target="../media/image52.jpeg"/><Relationship Id="rId3" Type="http://schemas.openxmlformats.org/officeDocument/2006/relationships/image" Target="../media/image23.png"/><Relationship Id="rId21" Type="http://schemas.openxmlformats.org/officeDocument/2006/relationships/image" Target="../media/image55.jpeg"/><Relationship Id="rId7" Type="http://schemas.openxmlformats.org/officeDocument/2006/relationships/image" Target="../media/image41.jpe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50.jpeg"/><Relationship Id="rId20" Type="http://schemas.openxmlformats.org/officeDocument/2006/relationships/image" Target="../media/image54.jpeg"/><Relationship Id="rId1" Type="http://schemas.openxmlformats.org/officeDocument/2006/relationships/audio" Target="file:///F:\&#1084;&#1072;&#1089;&#1090;&#1077;&#1088;&#1082;&#1083;&#1072;&#1089;&#1089;\Unknown-Pesenka-Krasnoy-Shapochki-minusovka(muzofon.com).mp3" TargetMode="Externa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24" Type="http://schemas.openxmlformats.org/officeDocument/2006/relationships/image" Target="../media/image58.gif"/><Relationship Id="rId5" Type="http://schemas.openxmlformats.org/officeDocument/2006/relationships/image" Target="../media/image39.jpeg"/><Relationship Id="rId15" Type="http://schemas.openxmlformats.org/officeDocument/2006/relationships/image" Target="../media/image49.jpeg"/><Relationship Id="rId23" Type="http://schemas.openxmlformats.org/officeDocument/2006/relationships/image" Target="../media/image57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jpeg"/><Relationship Id="rId9" Type="http://schemas.openxmlformats.org/officeDocument/2006/relationships/image" Target="../media/image43.jpeg"/><Relationship Id="rId14" Type="http://schemas.openxmlformats.org/officeDocument/2006/relationships/image" Target="../media/image48.jpeg"/><Relationship Id="rId22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slideLayout" Target="../slideLayouts/slideLayout47.xml"/><Relationship Id="rId1" Type="http://schemas.openxmlformats.org/officeDocument/2006/relationships/audio" Target="file:///F:\&#1084;&#1072;&#1089;&#1090;&#1077;&#1088;&#1082;&#1083;&#1072;&#1089;&#1089;\&#1079;&#1074;&#1091;&#1082;%20&#1074;&#1086;&#1083;&#1096;&#1077;&#1073;&#1089;&#1090;&#1074;&#1072;.wma" TargetMode="External"/><Relationship Id="rId6" Type="http://schemas.openxmlformats.org/officeDocument/2006/relationships/image" Target="../media/image62.png"/><Relationship Id="rId5" Type="http://schemas.openxmlformats.org/officeDocument/2006/relationships/image" Target="../media/image61.gif"/><Relationship Id="rId4" Type="http://schemas.openxmlformats.org/officeDocument/2006/relationships/image" Target="../media/image6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MP9004387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-24002" y="0"/>
            <a:ext cx="916800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75656" y="1052736"/>
            <a:ext cx="7416824" cy="48245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«Сказочный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микс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кострюл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3501008"/>
            <a:ext cx="2952328" cy="2398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994097" y="5805264"/>
            <a:ext cx="52774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u="sng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Воспитатель МКДОУ № 20 – </a:t>
            </a:r>
            <a:endParaRPr lang="en-US" sz="2400" b="1" u="sng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2400" b="1" u="sng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Лариса Викторовна</a:t>
            </a:r>
            <a:r>
              <a:rPr lang="en-US" sz="2400" b="1" u="sng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400" b="1" u="sng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Рылина</a:t>
            </a:r>
            <a:endParaRPr lang="ru-RU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36712"/>
            <a:ext cx="87190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chemeClr val="accent3"/>
                </a:solidFill>
                <a:effectLst/>
              </a:rPr>
              <a:t>«Фантастический бином»</a:t>
            </a:r>
            <a:endParaRPr lang="ru-RU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074" name="Picture 2" descr="C:\Documents and Settings\Admin\Рабочий стол\MC900437176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0808"/>
            <a:ext cx="8496944" cy="4968552"/>
          </a:xfrm>
          <a:prstGeom prst="rect">
            <a:avLst/>
          </a:prstGeom>
          <a:noFill/>
        </p:spPr>
      </p:pic>
      <p:pic>
        <p:nvPicPr>
          <p:cNvPr id="4" name="Рисунок 3" descr="три ме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2780928"/>
            <a:ext cx="3960440" cy="287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маша и мед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3861048"/>
            <a:ext cx="2232248" cy="2678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вертолет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5688" y="1700808"/>
            <a:ext cx="208823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Детские_Из Мультфильмов - Песенка О Лет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676456" y="508518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nimashki-sushestva-59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132856"/>
            <a:ext cx="3527381" cy="2343696"/>
          </a:xfrm>
          <a:prstGeom prst="rect">
            <a:avLst/>
          </a:prstGeom>
        </p:spPr>
      </p:pic>
      <p:pic>
        <p:nvPicPr>
          <p:cNvPr id="5" name="Рисунок 4" descr="zvezdia-55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1556792"/>
            <a:ext cx="942975" cy="942975"/>
          </a:xfrm>
          <a:prstGeom prst="rect">
            <a:avLst/>
          </a:prstGeom>
        </p:spPr>
      </p:pic>
      <p:pic>
        <p:nvPicPr>
          <p:cNvPr id="6" name="Рисунок 5" descr="zvezdia-55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412776"/>
            <a:ext cx="942975" cy="942975"/>
          </a:xfrm>
          <a:prstGeom prst="rect">
            <a:avLst/>
          </a:prstGeom>
        </p:spPr>
      </p:pic>
      <p:pic>
        <p:nvPicPr>
          <p:cNvPr id="7" name="Рисунок 6" descr="zvezdia-55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3861048"/>
            <a:ext cx="942975" cy="942975"/>
          </a:xfrm>
          <a:prstGeom prst="rect">
            <a:avLst/>
          </a:prstGeom>
        </p:spPr>
      </p:pic>
      <p:pic>
        <p:nvPicPr>
          <p:cNvPr id="8" name="Рисунок 7" descr="zvezdia-55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4149080"/>
            <a:ext cx="942975" cy="942975"/>
          </a:xfrm>
          <a:prstGeom prst="rect">
            <a:avLst/>
          </a:prstGeom>
        </p:spPr>
      </p:pic>
      <p:pic>
        <p:nvPicPr>
          <p:cNvPr id="9" name="Рисунок 8" descr="zvezdia-55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V="1">
            <a:off x="3563888" y="1196752"/>
            <a:ext cx="943918" cy="648073"/>
          </a:xfrm>
          <a:prstGeom prst="rect">
            <a:avLst/>
          </a:prstGeom>
        </p:spPr>
      </p:pic>
      <p:pic>
        <p:nvPicPr>
          <p:cNvPr id="10" name="Рисунок 9" descr="zvezdia-55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V="1">
            <a:off x="5076056" y="1124744"/>
            <a:ext cx="943918" cy="648073"/>
          </a:xfrm>
          <a:prstGeom prst="rect">
            <a:avLst/>
          </a:prstGeom>
        </p:spPr>
      </p:pic>
      <p:pic>
        <p:nvPicPr>
          <p:cNvPr id="11" name="Рисунок 10" descr="zvezdia-55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548680"/>
            <a:ext cx="943918" cy="576064"/>
          </a:xfrm>
          <a:prstGeom prst="rect">
            <a:avLst/>
          </a:prstGeom>
        </p:spPr>
      </p:pic>
      <p:pic>
        <p:nvPicPr>
          <p:cNvPr id="12" name="Рисунок 11" descr="zvezdia-55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V="1">
            <a:off x="3203848" y="2060848"/>
            <a:ext cx="943918" cy="648073"/>
          </a:xfrm>
          <a:prstGeom prst="rect">
            <a:avLst/>
          </a:prstGeom>
        </p:spPr>
      </p:pic>
      <p:pic>
        <p:nvPicPr>
          <p:cNvPr id="13" name="Рисунок 12" descr="zvezdia-55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800" y="3140968"/>
            <a:ext cx="390525" cy="466725"/>
          </a:xfrm>
          <a:prstGeom prst="rect">
            <a:avLst/>
          </a:prstGeom>
        </p:spPr>
      </p:pic>
      <p:pic>
        <p:nvPicPr>
          <p:cNvPr id="14" name="Рисунок 13" descr="zvezdia-55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2780928"/>
            <a:ext cx="390525" cy="466725"/>
          </a:xfrm>
          <a:prstGeom prst="rect">
            <a:avLst/>
          </a:prstGeom>
        </p:spPr>
      </p:pic>
      <p:pic>
        <p:nvPicPr>
          <p:cNvPr id="15" name="Рисунок 14" descr="zvezdia-55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836712"/>
            <a:ext cx="390525" cy="466725"/>
          </a:xfrm>
          <a:prstGeom prst="rect">
            <a:avLst/>
          </a:prstGeom>
        </p:spPr>
      </p:pic>
      <p:pic>
        <p:nvPicPr>
          <p:cNvPr id="16" name="Рисунок 15" descr="zvezdia-55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 flipV="1">
            <a:off x="6228183" y="620687"/>
            <a:ext cx="512213" cy="612157"/>
          </a:xfrm>
          <a:prstGeom prst="rect">
            <a:avLst/>
          </a:prstGeom>
        </p:spPr>
      </p:pic>
      <p:pic>
        <p:nvPicPr>
          <p:cNvPr id="17" name="звук волшебства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5724128" y="47251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556792"/>
            <a:ext cx="6736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Сказка - наизнанку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три пор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924944"/>
            <a:ext cx="3580238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волк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2996952"/>
            <a:ext cx="2016224" cy="29650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домик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5085184"/>
            <a:ext cx="185737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ф_ Приключения поросёнка Фунтика_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76456" y="45811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4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nimashki-sushestva-59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132856"/>
            <a:ext cx="3527381" cy="2343696"/>
          </a:xfrm>
          <a:prstGeom prst="rect">
            <a:avLst/>
          </a:prstGeom>
        </p:spPr>
      </p:pic>
      <p:pic>
        <p:nvPicPr>
          <p:cNvPr id="5" name="Рисунок 4" descr="zvezdia-55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1556792"/>
            <a:ext cx="942975" cy="942975"/>
          </a:xfrm>
          <a:prstGeom prst="rect">
            <a:avLst/>
          </a:prstGeom>
        </p:spPr>
      </p:pic>
      <p:pic>
        <p:nvPicPr>
          <p:cNvPr id="6" name="Рисунок 5" descr="zvezdia-55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412776"/>
            <a:ext cx="942975" cy="942975"/>
          </a:xfrm>
          <a:prstGeom prst="rect">
            <a:avLst/>
          </a:prstGeom>
        </p:spPr>
      </p:pic>
      <p:pic>
        <p:nvPicPr>
          <p:cNvPr id="7" name="Рисунок 6" descr="zvezdia-55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3861048"/>
            <a:ext cx="942975" cy="942975"/>
          </a:xfrm>
          <a:prstGeom prst="rect">
            <a:avLst/>
          </a:prstGeom>
        </p:spPr>
      </p:pic>
      <p:pic>
        <p:nvPicPr>
          <p:cNvPr id="8" name="Рисунок 7" descr="zvezdia-55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4149080"/>
            <a:ext cx="942975" cy="942975"/>
          </a:xfrm>
          <a:prstGeom prst="rect">
            <a:avLst/>
          </a:prstGeom>
        </p:spPr>
      </p:pic>
      <p:pic>
        <p:nvPicPr>
          <p:cNvPr id="9" name="Рисунок 8" descr="zvezdia-55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V="1">
            <a:off x="3563888" y="1196752"/>
            <a:ext cx="943918" cy="648073"/>
          </a:xfrm>
          <a:prstGeom prst="rect">
            <a:avLst/>
          </a:prstGeom>
        </p:spPr>
      </p:pic>
      <p:pic>
        <p:nvPicPr>
          <p:cNvPr id="10" name="Рисунок 9" descr="zvezdia-55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V="1">
            <a:off x="5076056" y="1124744"/>
            <a:ext cx="943918" cy="648073"/>
          </a:xfrm>
          <a:prstGeom prst="rect">
            <a:avLst/>
          </a:prstGeom>
        </p:spPr>
      </p:pic>
      <p:pic>
        <p:nvPicPr>
          <p:cNvPr id="11" name="Рисунок 10" descr="zvezdia-55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548680"/>
            <a:ext cx="943918" cy="576064"/>
          </a:xfrm>
          <a:prstGeom prst="rect">
            <a:avLst/>
          </a:prstGeom>
        </p:spPr>
      </p:pic>
      <p:pic>
        <p:nvPicPr>
          <p:cNvPr id="12" name="Рисунок 11" descr="zvezdia-55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V="1">
            <a:off x="3203848" y="2060848"/>
            <a:ext cx="943918" cy="648073"/>
          </a:xfrm>
          <a:prstGeom prst="rect">
            <a:avLst/>
          </a:prstGeom>
        </p:spPr>
      </p:pic>
      <p:pic>
        <p:nvPicPr>
          <p:cNvPr id="13" name="Рисунок 12" descr="zvezdia-55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800" y="3140968"/>
            <a:ext cx="390525" cy="466725"/>
          </a:xfrm>
          <a:prstGeom prst="rect">
            <a:avLst/>
          </a:prstGeom>
        </p:spPr>
      </p:pic>
      <p:pic>
        <p:nvPicPr>
          <p:cNvPr id="14" name="Рисунок 13" descr="zvezdia-55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2780928"/>
            <a:ext cx="390525" cy="466725"/>
          </a:xfrm>
          <a:prstGeom prst="rect">
            <a:avLst/>
          </a:prstGeom>
        </p:spPr>
      </p:pic>
      <p:pic>
        <p:nvPicPr>
          <p:cNvPr id="15" name="Рисунок 14" descr="zvezdia-55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836712"/>
            <a:ext cx="390525" cy="466725"/>
          </a:xfrm>
          <a:prstGeom prst="rect">
            <a:avLst/>
          </a:prstGeom>
        </p:spPr>
      </p:pic>
      <p:pic>
        <p:nvPicPr>
          <p:cNvPr id="16" name="Рисунок 15" descr="zvezdia-55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 flipV="1">
            <a:off x="6228183" y="620687"/>
            <a:ext cx="512213" cy="612157"/>
          </a:xfrm>
          <a:prstGeom prst="rect">
            <a:avLst/>
          </a:prstGeom>
        </p:spPr>
      </p:pic>
      <p:pic>
        <p:nvPicPr>
          <p:cNvPr id="17" name="звук волшебства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7596336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04664"/>
            <a:ext cx="5355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Игра «Жучок»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Рисунок 2" descr="кострюля 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836712"/>
            <a:ext cx="12001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jjjjjjjjjjjjjjjjjjjj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1988840"/>
            <a:ext cx="4987896" cy="273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Detskie-Dobryy-zhuk-minusovk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32440" y="51571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1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nimashki-sushestva-8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916832"/>
            <a:ext cx="2553816" cy="2553816"/>
          </a:xfrm>
          <a:prstGeom prst="rect">
            <a:avLst/>
          </a:prstGeom>
        </p:spPr>
      </p:pic>
      <p:pic>
        <p:nvPicPr>
          <p:cNvPr id="5" name="Рисунок 4" descr="zvezdia-54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700808"/>
            <a:ext cx="1905000" cy="581025"/>
          </a:xfrm>
          <a:prstGeom prst="rect">
            <a:avLst/>
          </a:prstGeom>
        </p:spPr>
      </p:pic>
      <p:pic>
        <p:nvPicPr>
          <p:cNvPr id="6" name="Рисунок 5" descr="zvezdia-54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2636912"/>
            <a:ext cx="1905000" cy="581025"/>
          </a:xfrm>
          <a:prstGeom prst="rect">
            <a:avLst/>
          </a:prstGeom>
        </p:spPr>
      </p:pic>
      <p:pic>
        <p:nvPicPr>
          <p:cNvPr id="7" name="Рисунок 6" descr="zvezdia-54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980728"/>
            <a:ext cx="1905000" cy="581025"/>
          </a:xfrm>
          <a:prstGeom prst="rect">
            <a:avLst/>
          </a:prstGeom>
        </p:spPr>
      </p:pic>
      <p:pic>
        <p:nvPicPr>
          <p:cNvPr id="8" name="Рисунок 7" descr="zvezdia-54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124744"/>
            <a:ext cx="1905000" cy="581025"/>
          </a:xfrm>
          <a:prstGeom prst="rect">
            <a:avLst/>
          </a:prstGeom>
        </p:spPr>
      </p:pic>
      <p:pic>
        <p:nvPicPr>
          <p:cNvPr id="9" name="Рисунок 8" descr="zvezdia-55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1556792"/>
            <a:ext cx="447675" cy="390525"/>
          </a:xfrm>
          <a:prstGeom prst="rect">
            <a:avLst/>
          </a:prstGeom>
        </p:spPr>
      </p:pic>
      <p:pic>
        <p:nvPicPr>
          <p:cNvPr id="10" name="Рисунок 9" descr="zvezdia-55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2276872"/>
            <a:ext cx="447675" cy="390525"/>
          </a:xfrm>
          <a:prstGeom prst="rect">
            <a:avLst/>
          </a:prstGeom>
        </p:spPr>
      </p:pic>
      <p:pic>
        <p:nvPicPr>
          <p:cNvPr id="11" name="Рисунок 10" descr="zvezdia-55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2924944"/>
            <a:ext cx="447675" cy="639688"/>
          </a:xfrm>
          <a:prstGeom prst="rect">
            <a:avLst/>
          </a:prstGeom>
        </p:spPr>
      </p:pic>
      <p:pic>
        <p:nvPicPr>
          <p:cNvPr id="12" name="Рисунок 11" descr="zvezdia-55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3933056"/>
            <a:ext cx="447675" cy="390525"/>
          </a:xfrm>
          <a:prstGeom prst="rect">
            <a:avLst/>
          </a:prstGeom>
        </p:spPr>
      </p:pic>
      <p:pic>
        <p:nvPicPr>
          <p:cNvPr id="14" name="звук волшебства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100392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332656"/>
            <a:ext cx="48170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60000" dist="29997" dir="5400000" sy="-100000" algn="bl" rotWithShape="0"/>
                </a:effectLst>
              </a:rPr>
              <a:t>Круги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60000" dist="29997" dir="5400000" sy="-100000" algn="bl" rotWithShape="0"/>
                </a:effectLst>
              </a:rPr>
              <a:t>Луллия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3" name="Рисунок 2" descr="8089883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1047750" cy="647700"/>
          </a:xfrm>
          <a:prstGeom prst="rect">
            <a:avLst/>
          </a:prstGeom>
        </p:spPr>
      </p:pic>
      <p:pic>
        <p:nvPicPr>
          <p:cNvPr id="4" name="Рисунок 3" descr="рррррррррррррр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988840"/>
            <a:ext cx="1381125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рррррррр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636912"/>
            <a:ext cx="2880320" cy="2842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рррррррррррррррррр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1988840"/>
            <a:ext cx="1728192" cy="2645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кол1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141015">
            <a:off x="1403648" y="3861048"/>
            <a:ext cx="159067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волк 2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479724">
            <a:off x="5004048" y="1700808"/>
            <a:ext cx="1143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tmp196E-5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407732">
            <a:off x="5456760" y="4792360"/>
            <a:ext cx="2101854" cy="1760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дед 1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396051">
            <a:off x="2643603" y="5242780"/>
            <a:ext cx="12382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imashki-sushestva-11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492896"/>
            <a:ext cx="3600400" cy="3357130"/>
          </a:xfrm>
          <a:prstGeom prst="rect">
            <a:avLst/>
          </a:prstGeom>
        </p:spPr>
      </p:pic>
      <p:pic>
        <p:nvPicPr>
          <p:cNvPr id="3" name="Рисунок 2" descr="zvezdia-55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2492896"/>
            <a:ext cx="390525" cy="466725"/>
          </a:xfrm>
          <a:prstGeom prst="rect">
            <a:avLst/>
          </a:prstGeom>
        </p:spPr>
      </p:pic>
      <p:pic>
        <p:nvPicPr>
          <p:cNvPr id="4" name="Рисунок 3" descr="zvezdia-55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1772816"/>
            <a:ext cx="390525" cy="466725"/>
          </a:xfrm>
          <a:prstGeom prst="rect">
            <a:avLst/>
          </a:prstGeom>
        </p:spPr>
      </p:pic>
      <p:pic>
        <p:nvPicPr>
          <p:cNvPr id="5" name="Рисунок 4" descr="zvezdia-55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1484784"/>
            <a:ext cx="390525" cy="466725"/>
          </a:xfrm>
          <a:prstGeom prst="rect">
            <a:avLst/>
          </a:prstGeom>
        </p:spPr>
      </p:pic>
      <p:pic>
        <p:nvPicPr>
          <p:cNvPr id="6" name="Рисунок 5" descr="zvezdia-55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2852936"/>
            <a:ext cx="390525" cy="466725"/>
          </a:xfrm>
          <a:prstGeom prst="rect">
            <a:avLst/>
          </a:prstGeom>
        </p:spPr>
      </p:pic>
      <p:pic>
        <p:nvPicPr>
          <p:cNvPr id="7" name="звук волшебства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16416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72400" cy="1362456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Сказка в заданном ключе</a:t>
            </a:r>
            <a:endParaRPr lang="ru-RU" b="1" dirty="0">
              <a:solidFill>
                <a:srgbClr val="FFC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сказко о рыб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420888"/>
            <a:ext cx="3960440" cy="3832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колобок 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2708920"/>
            <a:ext cx="242715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79052638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5013176"/>
            <a:ext cx="4176464" cy="1463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Новогодняя песенка Колоб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2352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65020"/>
            <a:ext cx="8563736" cy="1391772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Спасибо за внимание</a:t>
            </a:r>
            <a:endParaRPr lang="ru-RU" dirty="0">
              <a:solidFill>
                <a:srgbClr val="7030A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 descr="спасибо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524000"/>
            <a:ext cx="4785320" cy="4785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ум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908720"/>
            <a:ext cx="4337918" cy="4874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ума 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052736"/>
            <a:ext cx="5856651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36712"/>
            <a:ext cx="9209444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«Если мы хотим научиться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Думать, то прежде всего 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мы должны 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научиться придумывать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Джанни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Родари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сто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09906">
            <a:off x="1706511" y="504457"/>
            <a:ext cx="2335421" cy="3031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 descr="рост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111683">
            <a:off x="4600340" y="642603"/>
            <a:ext cx="2084891" cy="28570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Выгнутая влево стрелка 4"/>
          <p:cNvSpPr/>
          <p:nvPr/>
        </p:nvSpPr>
        <p:spPr bwMode="auto">
          <a:xfrm>
            <a:off x="642910" y="2500306"/>
            <a:ext cx="928694" cy="1500198"/>
          </a:xfrm>
          <a:prstGeom prst="curvedRight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Выгнутая вправо стрелка 5"/>
          <p:cNvSpPr/>
          <p:nvPr/>
        </p:nvSpPr>
        <p:spPr bwMode="auto">
          <a:xfrm>
            <a:off x="6858016" y="1500174"/>
            <a:ext cx="928694" cy="2143140"/>
          </a:xfrm>
          <a:prstGeom prst="curvedLef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Штриховая стрелка вправо 7"/>
          <p:cNvSpPr/>
          <p:nvPr/>
        </p:nvSpPr>
        <p:spPr bwMode="auto">
          <a:xfrm rot="5027025">
            <a:off x="3634054" y="3676391"/>
            <a:ext cx="1217907" cy="642675"/>
          </a:xfrm>
          <a:prstGeom prst="stripedRightArrow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0" y="4143380"/>
            <a:ext cx="3071834" cy="128588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</a:rPr>
              <a:t>Развитие речи</a:t>
            </a:r>
          </a:p>
        </p:txBody>
      </p:sp>
      <p:sp>
        <p:nvSpPr>
          <p:cNvPr id="11" name="Овал 10"/>
          <p:cNvSpPr/>
          <p:nvPr/>
        </p:nvSpPr>
        <p:spPr bwMode="auto">
          <a:xfrm>
            <a:off x="5643570" y="3714752"/>
            <a:ext cx="3143272" cy="142876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</a:rPr>
              <a:t>Ознакомление с окружающим миром</a:t>
            </a:r>
          </a:p>
        </p:txBody>
      </p:sp>
      <p:sp>
        <p:nvSpPr>
          <p:cNvPr id="12" name="Овал 11"/>
          <p:cNvSpPr/>
          <p:nvPr/>
        </p:nvSpPr>
        <p:spPr bwMode="auto">
          <a:xfrm>
            <a:off x="3000364" y="4714884"/>
            <a:ext cx="3071834" cy="171451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Творческое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 воображение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02135-fcfc17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861048"/>
            <a:ext cx="1224136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 descr="1302241-0b26870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276872"/>
            <a:ext cx="1152128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Рисунок 3" descr="1302228-d2270a3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1052736"/>
            <a:ext cx="1296144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1302188-5b2293d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692696"/>
            <a:ext cx="1080120" cy="1080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1302162-4317b6c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1268760"/>
            <a:ext cx="908298" cy="908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Krasnaya_shapochk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0272" y="2060848"/>
            <a:ext cx="1224136" cy="1422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ggggg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67944" y="2636912"/>
            <a:ext cx="2088232" cy="20607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Рисунок 8" descr="колобок 1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8264" y="3717032"/>
            <a:ext cx="1282703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осел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80112" y="4941168"/>
            <a:ext cx="1440160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 descr="мики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19872" y="5013176"/>
            <a:ext cx="1404636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Рисунок 11" descr="1302150-725a990c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411760" y="5589240"/>
            <a:ext cx="908298" cy="9082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Рисунок 12" descr="skazkai-81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5536" y="0"/>
            <a:ext cx="1714500" cy="1714500"/>
          </a:xfrm>
          <a:prstGeom prst="rect">
            <a:avLst/>
          </a:prstGeom>
        </p:spPr>
      </p:pic>
      <p:pic>
        <p:nvPicPr>
          <p:cNvPr id="14" name="Рисунок 13" descr="skazkai-23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092280" y="188640"/>
            <a:ext cx="1714500" cy="1714500"/>
          </a:xfrm>
          <a:prstGeom prst="rect">
            <a:avLst/>
          </a:prstGeom>
        </p:spPr>
      </p:pic>
      <p:pic>
        <p:nvPicPr>
          <p:cNvPr id="15" name="Рисунок 14" descr="skazkai-32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23528" y="4797152"/>
            <a:ext cx="1714500" cy="1714500"/>
          </a:xfrm>
          <a:prstGeom prst="rect">
            <a:avLst/>
          </a:prstGeom>
        </p:spPr>
      </p:pic>
      <p:pic>
        <p:nvPicPr>
          <p:cNvPr id="16" name="Рисунок 15" descr="skazkai-83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429500" y="4869160"/>
            <a:ext cx="17145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nimashki-sushestva-59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132856"/>
            <a:ext cx="3527381" cy="2343696"/>
          </a:xfrm>
          <a:prstGeom prst="rect">
            <a:avLst/>
          </a:prstGeom>
        </p:spPr>
      </p:pic>
      <p:pic>
        <p:nvPicPr>
          <p:cNvPr id="5" name="Рисунок 4" descr="zvezdia-55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1556792"/>
            <a:ext cx="942975" cy="942975"/>
          </a:xfrm>
          <a:prstGeom prst="rect">
            <a:avLst/>
          </a:prstGeom>
        </p:spPr>
      </p:pic>
      <p:pic>
        <p:nvPicPr>
          <p:cNvPr id="6" name="Рисунок 5" descr="zvezdia-55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412776"/>
            <a:ext cx="942975" cy="942975"/>
          </a:xfrm>
          <a:prstGeom prst="rect">
            <a:avLst/>
          </a:prstGeom>
        </p:spPr>
      </p:pic>
      <p:pic>
        <p:nvPicPr>
          <p:cNvPr id="7" name="Рисунок 6" descr="zvezdia-55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3861048"/>
            <a:ext cx="942975" cy="942975"/>
          </a:xfrm>
          <a:prstGeom prst="rect">
            <a:avLst/>
          </a:prstGeom>
        </p:spPr>
      </p:pic>
      <p:pic>
        <p:nvPicPr>
          <p:cNvPr id="8" name="Рисунок 7" descr="zvezdia-55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4149080"/>
            <a:ext cx="942975" cy="942975"/>
          </a:xfrm>
          <a:prstGeom prst="rect">
            <a:avLst/>
          </a:prstGeom>
        </p:spPr>
      </p:pic>
      <p:pic>
        <p:nvPicPr>
          <p:cNvPr id="9" name="Рисунок 8" descr="zvezdia-55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V="1">
            <a:off x="3563888" y="1196752"/>
            <a:ext cx="943918" cy="648073"/>
          </a:xfrm>
          <a:prstGeom prst="rect">
            <a:avLst/>
          </a:prstGeom>
        </p:spPr>
      </p:pic>
      <p:pic>
        <p:nvPicPr>
          <p:cNvPr id="10" name="Рисунок 9" descr="zvezdia-55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V="1">
            <a:off x="5076056" y="1124744"/>
            <a:ext cx="943918" cy="648073"/>
          </a:xfrm>
          <a:prstGeom prst="rect">
            <a:avLst/>
          </a:prstGeom>
        </p:spPr>
      </p:pic>
      <p:pic>
        <p:nvPicPr>
          <p:cNvPr id="11" name="Рисунок 10" descr="zvezdia-55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548680"/>
            <a:ext cx="943918" cy="576064"/>
          </a:xfrm>
          <a:prstGeom prst="rect">
            <a:avLst/>
          </a:prstGeom>
        </p:spPr>
      </p:pic>
      <p:pic>
        <p:nvPicPr>
          <p:cNvPr id="12" name="Рисунок 11" descr="zvezdia-55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V="1">
            <a:off x="3203848" y="2060848"/>
            <a:ext cx="943918" cy="648073"/>
          </a:xfrm>
          <a:prstGeom prst="rect">
            <a:avLst/>
          </a:prstGeom>
        </p:spPr>
      </p:pic>
      <p:pic>
        <p:nvPicPr>
          <p:cNvPr id="13" name="Рисунок 12" descr="zvezdia-55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800" y="3140968"/>
            <a:ext cx="390525" cy="466725"/>
          </a:xfrm>
          <a:prstGeom prst="rect">
            <a:avLst/>
          </a:prstGeom>
        </p:spPr>
      </p:pic>
      <p:pic>
        <p:nvPicPr>
          <p:cNvPr id="14" name="Рисунок 13" descr="zvezdia-55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2780928"/>
            <a:ext cx="390525" cy="466725"/>
          </a:xfrm>
          <a:prstGeom prst="rect">
            <a:avLst/>
          </a:prstGeom>
        </p:spPr>
      </p:pic>
      <p:pic>
        <p:nvPicPr>
          <p:cNvPr id="15" name="Рисунок 14" descr="zvezdia-55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836712"/>
            <a:ext cx="390525" cy="466725"/>
          </a:xfrm>
          <a:prstGeom prst="rect">
            <a:avLst/>
          </a:prstGeom>
        </p:spPr>
      </p:pic>
      <p:pic>
        <p:nvPicPr>
          <p:cNvPr id="16" name="Рисунок 15" descr="zvezdia-55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 flipV="1">
            <a:off x="6228183" y="620687"/>
            <a:ext cx="512213" cy="612157"/>
          </a:xfrm>
          <a:prstGeom prst="rect">
            <a:avLst/>
          </a:prstGeom>
        </p:spPr>
      </p:pic>
      <p:pic>
        <p:nvPicPr>
          <p:cNvPr id="17" name="звук волшебства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100392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8629" y="692696"/>
            <a:ext cx="6205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«Салат» из сказок</a:t>
            </a:r>
            <a:endParaRPr lang="ru-RU" sz="5400" b="1" cap="none" spc="0" dirty="0">
              <a:ln/>
              <a:solidFill>
                <a:schemeClr val="accent3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1700810"/>
          <a:ext cx="8712970" cy="4896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684988"/>
                <a:gridCol w="1742594"/>
                <a:gridCol w="1742594"/>
                <a:gridCol w="1742594"/>
              </a:tblGrid>
              <a:tr h="97930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«Красная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Шапочка»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7930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« Гуси – лебеди»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97930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«</a:t>
                      </a:r>
                      <a:r>
                        <a:rPr lang="ru-RU" sz="2000" b="1" dirty="0" err="1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Дюймовочка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»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97930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«Колобок»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97930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Monotype Corsiva" pitchFamily="66" charset="0"/>
                        </a:rPr>
                        <a:t>«Репка»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Krasnaya_shapochk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772816"/>
            <a:ext cx="761501" cy="884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гуси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2708920"/>
            <a:ext cx="1152128" cy="939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фея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3717032"/>
            <a:ext cx="1224136" cy="878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колобок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1760" y="4653136"/>
            <a:ext cx="936104" cy="968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де и репка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1760" y="5589240"/>
            <a:ext cx="108012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волк 1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67944" y="1700808"/>
            <a:ext cx="916682" cy="1041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маша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67944" y="2708920"/>
            <a:ext cx="1168524" cy="876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1960" y="3717032"/>
            <a:ext cx="864095" cy="949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заяц 1.jpe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67944" y="4725144"/>
            <a:ext cx="1008112" cy="892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11960" y="5661248"/>
            <a:ext cx="792088" cy="105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баба из кш.jpe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96136" y="1772816"/>
            <a:ext cx="1248139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баба- яга.jpe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940151" y="2708920"/>
            <a:ext cx="817531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жаба.jpe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724128" y="3717032"/>
            <a:ext cx="1296144" cy="939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волк.jpe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940152" y="4653136"/>
            <a:ext cx="1008112" cy="1111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84168" y="5733257"/>
            <a:ext cx="739282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охотник.jpe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668344" y="1628800"/>
            <a:ext cx="108012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596336" y="2708920"/>
            <a:ext cx="792088" cy="905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ласточка.jpe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596336" y="3645024"/>
            <a:ext cx="936104" cy="1024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лиса 1.jpe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668344" y="4653136"/>
            <a:ext cx="936104" cy="1141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740352" y="5858128"/>
            <a:ext cx="648072" cy="806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Unknown-Pesenka-Krasnoy-Shapochki-minusovk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3" cstate="print"/>
          <a:stretch>
            <a:fillRect/>
          </a:stretch>
        </p:blipFill>
        <p:spPr>
          <a:xfrm>
            <a:off x="8676456" y="188640"/>
            <a:ext cx="304800" cy="304800"/>
          </a:xfrm>
          <a:prstGeom prst="rect">
            <a:avLst/>
          </a:prstGeom>
        </p:spPr>
      </p:pic>
      <p:pic>
        <p:nvPicPr>
          <p:cNvPr id="25" name="Рисунок 24" descr="808988360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23528" y="764704"/>
            <a:ext cx="104775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37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nimashki-sushestva-62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2708920"/>
            <a:ext cx="3443542" cy="2708920"/>
          </a:xfrm>
          <a:prstGeom prst="rect">
            <a:avLst/>
          </a:prstGeom>
        </p:spPr>
      </p:pic>
      <p:pic>
        <p:nvPicPr>
          <p:cNvPr id="5" name="Рисунок 4" descr="zvezdia-55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2636912"/>
            <a:ext cx="571500" cy="571500"/>
          </a:xfrm>
          <a:prstGeom prst="rect">
            <a:avLst/>
          </a:prstGeom>
        </p:spPr>
      </p:pic>
      <p:pic>
        <p:nvPicPr>
          <p:cNvPr id="6" name="Рисунок 5" descr="zvezdia-55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1988840"/>
            <a:ext cx="571500" cy="571500"/>
          </a:xfrm>
          <a:prstGeom prst="rect">
            <a:avLst/>
          </a:prstGeom>
        </p:spPr>
      </p:pic>
      <p:pic>
        <p:nvPicPr>
          <p:cNvPr id="7" name="Рисунок 6" descr="zvezdia-55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772816"/>
            <a:ext cx="571500" cy="571500"/>
          </a:xfrm>
          <a:prstGeom prst="rect">
            <a:avLst/>
          </a:prstGeom>
        </p:spPr>
      </p:pic>
      <p:pic>
        <p:nvPicPr>
          <p:cNvPr id="8" name="Рисунок 7" descr="zvezdia-55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3212976"/>
            <a:ext cx="571500" cy="571500"/>
          </a:xfrm>
          <a:prstGeom prst="rect">
            <a:avLst/>
          </a:prstGeom>
        </p:spPr>
      </p:pic>
      <p:pic>
        <p:nvPicPr>
          <p:cNvPr id="9" name="Рисунок 8" descr="zvezdia-55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620688"/>
            <a:ext cx="571500" cy="571500"/>
          </a:xfrm>
          <a:prstGeom prst="rect">
            <a:avLst/>
          </a:prstGeom>
        </p:spPr>
      </p:pic>
      <p:pic>
        <p:nvPicPr>
          <p:cNvPr id="10" name="Рисунок 9" descr="zvezdia-55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268760"/>
            <a:ext cx="990600" cy="695325"/>
          </a:xfrm>
          <a:prstGeom prst="rect">
            <a:avLst/>
          </a:prstGeom>
        </p:spPr>
      </p:pic>
      <p:pic>
        <p:nvPicPr>
          <p:cNvPr id="11" name="Рисунок 10" descr="zvezdia-55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2636912"/>
            <a:ext cx="990600" cy="695325"/>
          </a:xfrm>
          <a:prstGeom prst="rect">
            <a:avLst/>
          </a:prstGeom>
        </p:spPr>
      </p:pic>
      <p:pic>
        <p:nvPicPr>
          <p:cNvPr id="12" name="Рисунок 11" descr="zvezdia-55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1340768"/>
            <a:ext cx="990600" cy="695325"/>
          </a:xfrm>
          <a:prstGeom prst="rect">
            <a:avLst/>
          </a:prstGeom>
        </p:spPr>
      </p:pic>
      <p:pic>
        <p:nvPicPr>
          <p:cNvPr id="13" name="Рисунок 12" descr="zvezdia-55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2852936"/>
            <a:ext cx="990600" cy="695325"/>
          </a:xfrm>
          <a:prstGeom prst="rect">
            <a:avLst/>
          </a:prstGeom>
        </p:spPr>
      </p:pic>
      <p:pic>
        <p:nvPicPr>
          <p:cNvPr id="14" name="звук волшебства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028384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S10240617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S001140810">
  <a:themeElements>
    <a:clrScheme name="Тема Office 1">
      <a:dk1>
        <a:srgbClr val="000066"/>
      </a:dk1>
      <a:lt1>
        <a:srgbClr val="FFFFFF"/>
      </a:lt1>
      <a:dk2>
        <a:srgbClr val="4A8AC4"/>
      </a:dk2>
      <a:lt2>
        <a:srgbClr val="F7CC17"/>
      </a:lt2>
      <a:accent1>
        <a:srgbClr val="CDCD1F"/>
      </a:accent1>
      <a:accent2>
        <a:srgbClr val="368D2D"/>
      </a:accent2>
      <a:accent3>
        <a:srgbClr val="B1C4DE"/>
      </a:accent3>
      <a:accent4>
        <a:srgbClr val="DADADA"/>
      </a:accent4>
      <a:accent5>
        <a:srgbClr val="E3E3AB"/>
      </a:accent5>
      <a:accent6>
        <a:srgbClr val="307F28"/>
      </a:accent6>
      <a:hlink>
        <a:srgbClr val="0066FF"/>
      </a:hlink>
      <a:folHlink>
        <a:srgbClr val="FF9900"/>
      </a:folHlink>
    </a:clrScheme>
    <a:fontScheme name="Тема Offi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66"/>
        </a:dk1>
        <a:lt1>
          <a:srgbClr val="FFFFFF"/>
        </a:lt1>
        <a:dk2>
          <a:srgbClr val="4A8AC4"/>
        </a:dk2>
        <a:lt2>
          <a:srgbClr val="F7CC17"/>
        </a:lt2>
        <a:accent1>
          <a:srgbClr val="CDCD1F"/>
        </a:accent1>
        <a:accent2>
          <a:srgbClr val="368D2D"/>
        </a:accent2>
        <a:accent3>
          <a:srgbClr val="B1C4DE"/>
        </a:accent3>
        <a:accent4>
          <a:srgbClr val="DADADA"/>
        </a:accent4>
        <a:accent5>
          <a:srgbClr val="E3E3AB"/>
        </a:accent5>
        <a:accent6>
          <a:srgbClr val="307F28"/>
        </a:accent6>
        <a:hlink>
          <a:srgbClr val="0066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207</TotalTime>
  <Words>81</Words>
  <Application>Microsoft Office PowerPoint</Application>
  <PresentationFormat>Экран (4:3)</PresentationFormat>
  <Paragraphs>25</Paragraphs>
  <Slides>19</Slides>
  <Notes>1</Notes>
  <HiddenSlides>0</HiddenSlides>
  <MMClips>11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Аспект</vt:lpstr>
      <vt:lpstr>Бумажная</vt:lpstr>
      <vt:lpstr>Поток</vt:lpstr>
      <vt:lpstr>TS102406170</vt:lpstr>
      <vt:lpstr>Back to School 16x9</vt:lpstr>
      <vt:lpstr>Трек</vt:lpstr>
      <vt:lpstr>TS001140810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Сказка в заданном ключе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Det_sad</cp:lastModifiedBy>
  <cp:revision>22</cp:revision>
  <dcterms:modified xsi:type="dcterms:W3CDTF">2013-02-20T07:14:47Z</dcterms:modified>
</cp:coreProperties>
</file>