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wmf" ContentType="image/x-wmf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6" r:id="rId2"/>
    <p:sldMasterId id="2147483720" r:id="rId3"/>
    <p:sldMasterId id="2147483756" r:id="rId4"/>
    <p:sldMasterId id="2147483768" r:id="rId5"/>
    <p:sldMasterId id="2147483780" r:id="rId6"/>
    <p:sldMasterId id="2147483840" r:id="rId7"/>
  </p:sldMasterIdLst>
  <p:notesMasterIdLst>
    <p:notesMasterId r:id="rId27"/>
  </p:notesMasterIdLst>
  <p:sldIdLst>
    <p:sldId id="256" r:id="rId8"/>
    <p:sldId id="257" r:id="rId9"/>
    <p:sldId id="258" r:id="rId10"/>
    <p:sldId id="259" r:id="rId11"/>
    <p:sldId id="274" r:id="rId12"/>
    <p:sldId id="273" r:id="rId13"/>
    <p:sldId id="267" r:id="rId14"/>
    <p:sldId id="260" r:id="rId15"/>
    <p:sldId id="268" r:id="rId16"/>
    <p:sldId id="261" r:id="rId17"/>
    <p:sldId id="269" r:id="rId18"/>
    <p:sldId id="262" r:id="rId19"/>
    <p:sldId id="270" r:id="rId20"/>
    <p:sldId id="263" r:id="rId21"/>
    <p:sldId id="271" r:id="rId22"/>
    <p:sldId id="264" r:id="rId23"/>
    <p:sldId id="272" r:id="rId24"/>
    <p:sldId id="265" r:id="rId25"/>
    <p:sldId id="266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4660"/>
  </p:normalViewPr>
  <p:slideViewPr>
    <p:cSldViewPr>
      <p:cViewPr varScale="1">
        <p:scale>
          <a:sx n="73" d="100"/>
          <a:sy n="73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A12BB0-E271-47B2-9D06-01FA24A7CAA9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58766C-16B2-4C47-8906-751973C417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8766C-16B2-4C47-8906-751973C4171F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H:\графика\asadal\scool\scool\38 [Converted].png"/>
          <p:cNvPicPr>
            <a:picLocks noChangeAspect="1" noChangeArrowheads="1"/>
          </p:cNvPicPr>
          <p:nvPr/>
        </p:nvPicPr>
        <p:blipFill>
          <a:blip r:embed="rId2" cstate="print"/>
          <a:srcRect l="11539" b="11939"/>
          <a:stretch>
            <a:fillRect/>
          </a:stretch>
        </p:blipFill>
        <p:spPr bwMode="auto">
          <a:xfrm>
            <a:off x="0" y="5357826"/>
            <a:ext cx="3286084" cy="150017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14290"/>
            <a:ext cx="9144000" cy="1143008"/>
          </a:xfrm>
          <a:gradFill>
            <a:gsLst>
              <a:gs pos="0">
                <a:schemeClr val="accent6">
                  <a:lumMod val="20000"/>
                  <a:lumOff val="80000"/>
                  <a:alpha val="0"/>
                </a:schemeClr>
              </a:gs>
              <a:gs pos="39999">
                <a:schemeClr val="accent6">
                  <a:lumMod val="60000"/>
                  <a:lumOff val="40000"/>
                  <a:alpha val="0"/>
                </a:schemeClr>
              </a:gs>
              <a:gs pos="70000">
                <a:schemeClr val="accent6">
                  <a:lumMod val="75000"/>
                  <a:alpha val="67000"/>
                </a:schemeClr>
              </a:gs>
              <a:gs pos="100000">
                <a:srgbClr val="FF0000">
                  <a:alpha val="60000"/>
                </a:srgbClr>
              </a:gs>
            </a:gsLst>
            <a:lin ang="5400000" scaled="0"/>
          </a:gradFill>
        </p:spPr>
        <p:txBody>
          <a:bodyPr/>
          <a:lstStyle>
            <a:lvl1pPr>
              <a:defRPr b="1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2143116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Garamond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1662138" cy="365125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26" name="Picture 2" descr="H:\графика\asadal\scool\scool\23\10101010.png"/>
          <p:cNvPicPr>
            <a:picLocks noChangeAspect="1" noChangeArrowheads="1"/>
          </p:cNvPicPr>
          <p:nvPr/>
        </p:nvPicPr>
        <p:blipFill>
          <a:blip r:embed="rId3" cstate="print"/>
          <a:srcRect l="11857"/>
          <a:stretch>
            <a:fillRect/>
          </a:stretch>
        </p:blipFill>
        <p:spPr bwMode="auto">
          <a:xfrm flipH="1">
            <a:off x="8215338" y="5175261"/>
            <a:ext cx="928662" cy="168273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rgbClr val="C0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167672" y="2575408"/>
            <a:ext cx="3516640" cy="2424835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51417" y="189622"/>
            <a:ext cx="387923" cy="587584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2463242" y="4664179"/>
            <a:ext cx="6677183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8575623" y="6542"/>
            <a:ext cx="509347" cy="712528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17524" y="3007512"/>
            <a:ext cx="9141714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17524" y="3324747"/>
            <a:ext cx="9141714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139" y="854146"/>
            <a:ext cx="1411106" cy="2341763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286241" y="4544219"/>
            <a:ext cx="1404951" cy="232420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7" name="Группа 43"/>
          <p:cNvGrpSpPr>
            <a:grpSpLocks noChangeAspect="1"/>
          </p:cNvGrpSpPr>
          <p:nvPr/>
        </p:nvGrpSpPr>
        <p:grpSpPr bwMode="auto">
          <a:xfrm>
            <a:off x="876300" y="5011047"/>
            <a:ext cx="1122760" cy="1857375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16478" y="4350236"/>
            <a:ext cx="1272587" cy="2518186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9" name="Группа 43"/>
          <p:cNvGrpSpPr>
            <a:grpSpLocks noChangeAspect="1"/>
          </p:cNvGrpSpPr>
          <p:nvPr/>
        </p:nvGrpSpPr>
        <p:grpSpPr bwMode="auto">
          <a:xfrm>
            <a:off x="2183502" y="4572471"/>
            <a:ext cx="1387874" cy="2295951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8344344" y="2895976"/>
            <a:ext cx="772642" cy="1170315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3031996" y="5351894"/>
            <a:ext cx="261938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1175" y="3533670"/>
            <a:ext cx="9104588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899456" y="2684219"/>
            <a:ext cx="1616019" cy="1686565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6875516" y="4138361"/>
            <a:ext cx="2267293" cy="271963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8520313" y="2338535"/>
            <a:ext cx="362814" cy="536662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10966" y="165020"/>
            <a:ext cx="7020314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27497" y="2476917"/>
            <a:ext cx="5187252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485900"/>
            <a:ext cx="6858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1810" y="4454034"/>
            <a:ext cx="6858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146429" y="1485900"/>
            <a:ext cx="336042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32877" y="1485900"/>
            <a:ext cx="336042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29" y="1376018"/>
            <a:ext cx="336042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146429" y="2144114"/>
            <a:ext cx="336042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32877" y="1376018"/>
            <a:ext cx="336042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32877" y="2144114"/>
            <a:ext cx="336042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6482633" y="3888585"/>
            <a:ext cx="159761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5085159" y="4191000"/>
            <a:ext cx="405747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94" y="4572001"/>
            <a:ext cx="8561457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7299178" y="958654"/>
            <a:ext cx="1050614" cy="4001744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8171259" y="1248597"/>
            <a:ext cx="941097" cy="334612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6815590" y="2736977"/>
            <a:ext cx="679655" cy="2416549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7885509" y="2438401"/>
            <a:ext cx="1113762" cy="2195929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5991045" y="2988646"/>
            <a:ext cx="1829681" cy="3074765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4" name="Полилиния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5" name="Полилиния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7" name="Полилиния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1" name="Полилиния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2" name="Полилиния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0" y="5181601"/>
            <a:ext cx="8372756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6893653" y="4800600"/>
            <a:ext cx="2249156" cy="2083312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191" y="3799402"/>
            <a:ext cx="3289808" cy="3084511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276934" y="506292"/>
            <a:ext cx="669674" cy="1021771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8675798" y="452755"/>
            <a:ext cx="408172" cy="350313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17578" y="3048994"/>
            <a:ext cx="291131" cy="364678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6178" y="828877"/>
            <a:ext cx="4543914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88720"/>
            <a:ext cx="233172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60420" y="457200"/>
            <a:ext cx="500634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" y="3474720"/>
            <a:ext cx="233172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960" y="1188720"/>
            <a:ext cx="233172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360420" y="457200"/>
            <a:ext cx="500634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22960" y="3474720"/>
            <a:ext cx="233172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592667"/>
            <a:ext cx="1971675" cy="55795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592667"/>
            <a:ext cx="5800725" cy="55795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Picture 11" descr="educatcarhou"/>
          <p:cNvPicPr>
            <a:picLocks noChangeAspect="1" noChangeArrowheads="1"/>
          </p:cNvPicPr>
          <p:nvPr/>
        </p:nvPicPr>
        <p:blipFill>
          <a:blip r:embed="rId2" cstate="print">
            <a:lum bright="-24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" y="1905000"/>
            <a:ext cx="7772400" cy="1143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" y="2971800"/>
            <a:ext cx="77724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533400" y="6248400"/>
            <a:ext cx="1905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2971800" y="6248400"/>
            <a:ext cx="28956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400800" y="6248400"/>
            <a:ext cx="1905000" cy="457200"/>
          </a:xfrm>
        </p:spPr>
        <p:txBody>
          <a:bodyPr/>
          <a:lstStyle>
            <a:lvl1pPr>
              <a:defRPr>
                <a:solidFill>
                  <a:srgbClr val="CCEC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1430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5400" y="1600200"/>
            <a:ext cx="38100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72300" y="381000"/>
            <a:ext cx="19431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381000"/>
            <a:ext cx="56769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7.pn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H:\графика\asadal\scool\scool\38 [Converted]111.png"/>
          <p:cNvPicPr>
            <a:picLocks noChangeAspect="1" noChangeArrowheads="1"/>
          </p:cNvPicPr>
          <p:nvPr/>
        </p:nvPicPr>
        <p:blipFill>
          <a:blip r:embed="rId14" cstate="print"/>
          <a:srcRect l="2920" t="16669" r="3650"/>
          <a:stretch>
            <a:fillRect/>
          </a:stretch>
        </p:blipFill>
        <p:spPr bwMode="auto">
          <a:xfrm>
            <a:off x="0" y="0"/>
            <a:ext cx="9144000" cy="14287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Picture 3" descr="H:\графика\asadal\scool\scool\38 [Converted].png"/>
          <p:cNvPicPr>
            <a:picLocks noChangeAspect="1" noChangeArrowheads="1"/>
          </p:cNvPicPr>
          <p:nvPr/>
        </p:nvPicPr>
        <p:blipFill>
          <a:blip r:embed="rId15" cstate="print"/>
          <a:srcRect l="11539" b="11939"/>
          <a:stretch>
            <a:fillRect/>
          </a:stretch>
        </p:blipFill>
        <p:spPr bwMode="auto">
          <a:xfrm>
            <a:off x="0" y="5357826"/>
            <a:ext cx="3286084" cy="1500174"/>
          </a:xfrm>
          <a:prstGeom prst="rect">
            <a:avLst/>
          </a:prstGeom>
          <a:noFill/>
        </p:spPr>
      </p:pic>
      <p:pic>
        <p:nvPicPr>
          <p:cNvPr id="14" name="Picture 2" descr="H:\графика\asadal\scool\scool\23\10101010.png"/>
          <p:cNvPicPr>
            <a:picLocks noChangeAspect="1" noChangeArrowheads="1"/>
          </p:cNvPicPr>
          <p:nvPr/>
        </p:nvPicPr>
        <p:blipFill>
          <a:blip r:embed="rId16" cstate="print"/>
          <a:srcRect l="11857"/>
          <a:stretch>
            <a:fillRect/>
          </a:stretch>
        </p:blipFill>
        <p:spPr bwMode="auto">
          <a:xfrm flipH="1">
            <a:off x="8215338" y="5175261"/>
            <a:ext cx="928662" cy="168273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143008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0"/>
                </a:schemeClr>
              </a:gs>
              <a:gs pos="39999">
                <a:schemeClr val="accent6">
                  <a:lumMod val="60000"/>
                  <a:lumOff val="40000"/>
                  <a:alpha val="0"/>
                </a:schemeClr>
              </a:gs>
              <a:gs pos="70000">
                <a:schemeClr val="accent6">
                  <a:lumMod val="75000"/>
                  <a:alpha val="67000"/>
                </a:schemeClr>
              </a:gs>
              <a:gs pos="100000">
                <a:srgbClr val="FF0000">
                  <a:alpha val="60000"/>
                </a:srgbClr>
              </a:gs>
            </a:gsLst>
            <a:lin ang="5400000" scaled="0"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71612"/>
            <a:ext cx="8229600" cy="45545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bg1">
              <a:lumMod val="9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Cambria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latin typeface="Garamond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6571059" y="5521528"/>
            <a:ext cx="257157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0" y="5652179"/>
            <a:ext cx="8561363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0311" y="5865036"/>
            <a:ext cx="8561363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8735766" y="947577"/>
            <a:ext cx="319984" cy="400819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8481696" y="6212029"/>
            <a:ext cx="656603" cy="645972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1831" y="2873890"/>
            <a:ext cx="447921" cy="78930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04629" y="-13010"/>
            <a:ext cx="1037180" cy="804244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5007562"/>
            <a:ext cx="515890" cy="114772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8357436" y="105148"/>
            <a:ext cx="506303" cy="772505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8086999" y="2958793"/>
            <a:ext cx="771182" cy="1140705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78910"/>
            <a:ext cx="6850298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46429" y="1485901"/>
            <a:ext cx="6851142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656832" y="6601968"/>
            <a:ext cx="72009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141809" y="6601968"/>
            <a:ext cx="5233845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17511" y="6601968"/>
            <a:ext cx="4800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936">
          <p15:clr>
            <a:srgbClr val="F26B43"/>
          </p15:clr>
        </p15:guide>
        <p15:guide id="3" pos="3840">
          <p15:clr>
            <a:srgbClr val="F26B43"/>
          </p15:clr>
        </p15:guide>
        <p15:guide id="4" orient="horz" pos="3552">
          <p15:clr>
            <a:srgbClr val="F26B43"/>
          </p15:clr>
        </p15:guide>
        <p15:guide id="5" pos="6720">
          <p15:clr>
            <a:srgbClr val="F26B43"/>
          </p15:clr>
        </p15:guide>
        <p15:guide id="6" pos="96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968C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9" name="Picture 11" descr="educatcarhou"/>
          <p:cNvPicPr>
            <a:picLocks noChangeAspect="1" noChangeArrowheads="1"/>
          </p:cNvPicPr>
          <p:nvPr/>
        </p:nvPicPr>
        <p:blipFill>
          <a:blip r:embed="rId13" cstate="print">
            <a:lum bright="-24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65938"/>
          </a:xfrm>
          <a:prstGeom prst="rect">
            <a:avLst/>
          </a:prstGeom>
          <a:noFill/>
        </p:spPr>
      </p:pic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14600" y="381000"/>
            <a:ext cx="64008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Заголовок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43000" y="1600200"/>
            <a:ext cx="7772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430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latin typeface="+mj-lt"/>
              </a:defRPr>
            </a:lvl1pPr>
          </a:lstStyle>
          <a:p>
            <a:fld id="{5B106E36-FD25-4E2D-B0AA-010F637433A0}" type="datetimeFigureOut">
              <a:rPr lang="ru-RU" smtClean="0"/>
              <a:pPr/>
              <a:t>20.02.2013</a:t>
            </a:fld>
            <a:endParaRPr lang="ru-RU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latin typeface="+mj-lt"/>
              </a:defRPr>
            </a:lvl1pPr>
          </a:lstStyle>
          <a:p>
            <a:endParaRPr lang="ru-RU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latin typeface="+mj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Monotype Sort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Monotype Sort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6.jpeg"/><Relationship Id="rId2" Type="http://schemas.openxmlformats.org/officeDocument/2006/relationships/slideLayout" Target="../slideLayouts/slideLayout51.xml"/><Relationship Id="rId1" Type="http://schemas.openxmlformats.org/officeDocument/2006/relationships/audio" Target="file:///F:\&#1084;&#1072;&#1089;&#1090;&#1077;&#1088;&#1082;&#1083;&#1072;&#1089;&#1089;\&#1044;&#1077;&#1090;&#1089;&#1082;&#1080;&#1077;_&#1048;&#1079;%20&#1052;&#1091;&#1083;&#1100;&#1090;&#1092;&#1080;&#1083;&#1100;&#1084;&#1086;&#1074;%20-%20&#1055;&#1077;&#1089;&#1077;&#1085;&#1082;&#1072;%20&#1054;%20&#1051;&#1077;&#1090;&#1077;.mp3" TargetMode="Externa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7" Type="http://schemas.openxmlformats.org/officeDocument/2006/relationships/image" Target="../media/image68.png"/><Relationship Id="rId2" Type="http://schemas.openxmlformats.org/officeDocument/2006/relationships/slideLayout" Target="../slideLayouts/slideLayout50.xml"/><Relationship Id="rId1" Type="http://schemas.openxmlformats.org/officeDocument/2006/relationships/audio" Target="file:///F:\&#1084;&#1072;&#1089;&#1090;&#1077;&#1088;&#1082;&#1083;&#1072;&#1089;&#1089;\&#1079;&#1074;&#1091;&#1082;%20&#1074;&#1086;&#1083;&#1096;&#1077;&#1073;&#1089;&#1090;&#1074;&#1072;.wma" TargetMode="Externa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slideLayout" Target="../slideLayouts/slideLayout40.xml"/><Relationship Id="rId1" Type="http://schemas.openxmlformats.org/officeDocument/2006/relationships/audio" Target="file:///F:\&#1084;&#1072;&#1089;&#1090;&#1077;&#1088;&#1082;&#1083;&#1072;&#1089;&#1089;\&#1092;_%20&#1055;&#1088;&#1080;&#1082;&#1083;&#1102;&#1095;&#1077;&#1085;&#1080;&#1103;%20&#1087;&#1086;&#1088;&#1086;&#1089;&#1105;&#1085;&#1082;&#1072;%20&#1060;&#1091;&#1085;&#1090;&#1080;&#1082;&#1072;_).mp3" TargetMode="External"/><Relationship Id="rId6" Type="http://schemas.openxmlformats.org/officeDocument/2006/relationships/image" Target="../media/image71.png"/><Relationship Id="rId5" Type="http://schemas.openxmlformats.org/officeDocument/2006/relationships/image" Target="../media/image70.jpeg"/><Relationship Id="rId4" Type="http://schemas.openxmlformats.org/officeDocument/2006/relationships/image" Target="../media/image5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39.xml"/><Relationship Id="rId1" Type="http://schemas.openxmlformats.org/officeDocument/2006/relationships/audio" Target="file:///F:\&#1084;&#1072;&#1089;&#1090;&#1077;&#1088;&#1082;&#1083;&#1072;&#1089;&#1089;\&#1079;&#1074;&#1091;&#1082;%20&#1074;&#1086;&#1083;&#1096;&#1077;&#1073;&#1089;&#1090;&#1074;&#1072;.wma" TargetMode="Externa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slideLayout" Target="../slideLayouts/slideLayout51.xml"/><Relationship Id="rId1" Type="http://schemas.openxmlformats.org/officeDocument/2006/relationships/audio" Target="file:///F:\&#1084;&#1072;&#1089;&#1090;&#1077;&#1088;&#1082;&#1083;&#1072;&#1089;&#1089;\Detskie-Dobryy-zhuk-minusovka(muzofon.com).mp3" TargetMode="External"/><Relationship Id="rId5" Type="http://schemas.openxmlformats.org/officeDocument/2006/relationships/image" Target="../media/image57.png"/><Relationship Id="rId4" Type="http://schemas.openxmlformats.org/officeDocument/2006/relationships/image" Target="../media/image7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slideLayout" Target="../slideLayouts/slideLayout25.xml"/><Relationship Id="rId1" Type="http://schemas.openxmlformats.org/officeDocument/2006/relationships/audio" Target="file:///F:\&#1084;&#1072;&#1089;&#1090;&#1077;&#1088;&#1082;&#1083;&#1072;&#1089;&#1089;\&#1079;&#1074;&#1091;&#1082;%20&#1074;&#1086;&#1083;&#1096;&#1077;&#1073;&#1089;&#1090;&#1074;&#1072;.wma" TargetMode="External"/><Relationship Id="rId6" Type="http://schemas.openxmlformats.org/officeDocument/2006/relationships/image" Target="../media/image77.png"/><Relationship Id="rId5" Type="http://schemas.openxmlformats.org/officeDocument/2006/relationships/image" Target="../media/image35.gif"/><Relationship Id="rId4" Type="http://schemas.openxmlformats.org/officeDocument/2006/relationships/image" Target="../media/image76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jpeg"/><Relationship Id="rId3" Type="http://schemas.openxmlformats.org/officeDocument/2006/relationships/image" Target="../media/image78.jpeg"/><Relationship Id="rId7" Type="http://schemas.openxmlformats.org/officeDocument/2006/relationships/image" Target="../media/image82.jpeg"/><Relationship Id="rId2" Type="http://schemas.openxmlformats.org/officeDocument/2006/relationships/image" Target="../media/image58.gif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eg"/><Relationship Id="rId9" Type="http://schemas.openxmlformats.org/officeDocument/2006/relationships/image" Target="../media/image8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gif"/><Relationship Id="rId2" Type="http://schemas.openxmlformats.org/officeDocument/2006/relationships/slideLayout" Target="../slideLayouts/slideLayout51.xml"/><Relationship Id="rId1" Type="http://schemas.openxmlformats.org/officeDocument/2006/relationships/audio" Target="file:///F:\&#1084;&#1072;&#1089;&#1090;&#1077;&#1088;&#1082;&#1083;&#1072;&#1089;&#1089;\&#1079;&#1074;&#1091;&#1082;%20&#1074;&#1086;&#1083;&#1096;&#1077;&#1073;&#1089;&#1090;&#1074;&#1072;.wma" TargetMode="External"/><Relationship Id="rId5" Type="http://schemas.openxmlformats.org/officeDocument/2006/relationships/image" Target="../media/image86.png"/><Relationship Id="rId4" Type="http://schemas.openxmlformats.org/officeDocument/2006/relationships/image" Target="../media/image36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slideLayout" Target="../slideLayouts/slideLayout25.xml"/><Relationship Id="rId1" Type="http://schemas.openxmlformats.org/officeDocument/2006/relationships/audio" Target="file:///F:\&#1084;&#1072;&#1089;&#1090;&#1077;&#1088;&#1082;&#1083;&#1072;&#1089;&#1089;\&#1053;&#1086;&#1074;&#1086;&#1075;&#1086;&#1076;&#1085;&#1103;&#1103;%20&#1087;&#1077;&#1089;&#1077;&#1085;&#1082;&#1072;%20&#1050;&#1086;&#1083;&#1086;&#1073;&#1082;&#1072;.mp3" TargetMode="External"/><Relationship Id="rId6" Type="http://schemas.openxmlformats.org/officeDocument/2006/relationships/image" Target="../media/image90.png"/><Relationship Id="rId5" Type="http://schemas.openxmlformats.org/officeDocument/2006/relationships/image" Target="../media/image89.gif"/><Relationship Id="rId4" Type="http://schemas.openxmlformats.org/officeDocument/2006/relationships/image" Target="../media/image8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gif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gif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12" Type="http://schemas.openxmlformats.org/officeDocument/2006/relationships/image" Target="../media/image28.jpeg"/><Relationship Id="rId2" Type="http://schemas.openxmlformats.org/officeDocument/2006/relationships/image" Target="../media/image18.jpeg"/><Relationship Id="rId16" Type="http://schemas.openxmlformats.org/officeDocument/2006/relationships/image" Target="../media/image32.gif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2.jpeg"/><Relationship Id="rId11" Type="http://schemas.openxmlformats.org/officeDocument/2006/relationships/image" Target="../media/image27.gif"/><Relationship Id="rId5" Type="http://schemas.openxmlformats.org/officeDocument/2006/relationships/image" Target="../media/image21.jpeg"/><Relationship Id="rId15" Type="http://schemas.openxmlformats.org/officeDocument/2006/relationships/image" Target="../media/image31.gif"/><Relationship Id="rId10" Type="http://schemas.openxmlformats.org/officeDocument/2006/relationships/image" Target="../media/image26.gif"/><Relationship Id="rId4" Type="http://schemas.openxmlformats.org/officeDocument/2006/relationships/image" Target="../media/image20.jpeg"/><Relationship Id="rId9" Type="http://schemas.openxmlformats.org/officeDocument/2006/relationships/image" Target="../media/image25.jpeg"/><Relationship Id="rId14" Type="http://schemas.openxmlformats.org/officeDocument/2006/relationships/image" Target="../media/image30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61.xml"/><Relationship Id="rId1" Type="http://schemas.openxmlformats.org/officeDocument/2006/relationships/audio" Target="file:///F:\&#1084;&#1072;&#1089;&#1090;&#1077;&#1088;&#1082;&#1083;&#1072;&#1089;&#1089;\&#1079;&#1074;&#1091;&#1082;%20&#1074;&#1086;&#1083;&#1096;&#1077;&#1073;&#1089;&#1090;&#1074;&#1072;.wma" TargetMode="Externa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7.jpeg"/><Relationship Id="rId18" Type="http://schemas.openxmlformats.org/officeDocument/2006/relationships/image" Target="../media/image52.jpeg"/><Relationship Id="rId3" Type="http://schemas.openxmlformats.org/officeDocument/2006/relationships/image" Target="../media/image23.png"/><Relationship Id="rId21" Type="http://schemas.openxmlformats.org/officeDocument/2006/relationships/image" Target="../media/image55.jpeg"/><Relationship Id="rId7" Type="http://schemas.openxmlformats.org/officeDocument/2006/relationships/image" Target="../media/image41.jpe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50.jpeg"/><Relationship Id="rId20" Type="http://schemas.openxmlformats.org/officeDocument/2006/relationships/image" Target="../media/image54.jpeg"/><Relationship Id="rId1" Type="http://schemas.openxmlformats.org/officeDocument/2006/relationships/audio" Target="file:///F:\&#1084;&#1072;&#1089;&#1090;&#1077;&#1088;&#1082;&#1083;&#1072;&#1089;&#1089;\Unknown-Pesenka-Krasnoy-Shapochki-minusovka(muzofon.com).mp3" TargetMode="Externa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24" Type="http://schemas.openxmlformats.org/officeDocument/2006/relationships/image" Target="../media/image58.gif"/><Relationship Id="rId5" Type="http://schemas.openxmlformats.org/officeDocument/2006/relationships/image" Target="../media/image39.jpeg"/><Relationship Id="rId15" Type="http://schemas.openxmlformats.org/officeDocument/2006/relationships/image" Target="../media/image49.jpeg"/><Relationship Id="rId23" Type="http://schemas.openxmlformats.org/officeDocument/2006/relationships/image" Target="../media/image57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jpeg"/><Relationship Id="rId9" Type="http://schemas.openxmlformats.org/officeDocument/2006/relationships/image" Target="../media/image43.jpeg"/><Relationship Id="rId14" Type="http://schemas.openxmlformats.org/officeDocument/2006/relationships/image" Target="../media/image48.jpeg"/><Relationship Id="rId22" Type="http://schemas.openxmlformats.org/officeDocument/2006/relationships/image" Target="../media/image5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gif"/><Relationship Id="rId2" Type="http://schemas.openxmlformats.org/officeDocument/2006/relationships/slideLayout" Target="../slideLayouts/slideLayout47.xml"/><Relationship Id="rId1" Type="http://schemas.openxmlformats.org/officeDocument/2006/relationships/audio" Target="file:///F:\&#1084;&#1072;&#1089;&#1090;&#1077;&#1088;&#1082;&#1083;&#1072;&#1089;&#1089;\&#1079;&#1074;&#1091;&#1082;%20&#1074;&#1086;&#1083;&#1096;&#1077;&#1073;&#1089;&#1090;&#1074;&#1072;.wma" TargetMode="External"/><Relationship Id="rId6" Type="http://schemas.openxmlformats.org/officeDocument/2006/relationships/image" Target="../media/image62.png"/><Relationship Id="rId5" Type="http://schemas.openxmlformats.org/officeDocument/2006/relationships/image" Target="../media/image61.gif"/><Relationship Id="rId4" Type="http://schemas.openxmlformats.org/officeDocument/2006/relationships/image" Target="../media/image6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Documents and Settings\Admin\Рабочий стол\MP90043876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-24002" y="0"/>
            <a:ext cx="9168002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475656" y="1052736"/>
            <a:ext cx="7416824" cy="482453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Pour">
              <a:avLst/>
            </a:prstTxWarp>
            <a:spAutoFit/>
          </a:bodyPr>
          <a:lstStyle/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«Сказочный </a:t>
            </a:r>
            <a:r>
              <a:rPr lang="ru-RU" sz="5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микс</a:t>
            </a:r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" name="Рисунок 5" descr="кострюл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3501008"/>
            <a:ext cx="2952328" cy="23981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994097" y="5805264"/>
            <a:ext cx="527740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u="sng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Воспитатель МКДОУ № 20 – </a:t>
            </a:r>
            <a:endParaRPr lang="en-US" sz="2400" b="1" u="sng" cap="none" spc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pPr algn="ctr"/>
            <a:r>
              <a:rPr lang="ru-RU" sz="2400" b="1" u="sng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Лариса Викторовна</a:t>
            </a:r>
            <a:r>
              <a:rPr lang="en-US" sz="2400" b="1" u="sng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</a:t>
            </a:r>
            <a:r>
              <a:rPr lang="ru-RU" sz="2400" b="1" u="sng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6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Рылина</a:t>
            </a:r>
            <a:endParaRPr lang="ru-RU" sz="2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accent6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836712"/>
            <a:ext cx="871905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4800" b="1" cap="none" spc="0" dirty="0" smtClean="0">
                <a:ln/>
                <a:solidFill>
                  <a:schemeClr val="accent3"/>
                </a:solidFill>
                <a:effectLst/>
              </a:rPr>
              <a:t>«Фантастический бином»</a:t>
            </a:r>
            <a:endParaRPr lang="ru-RU" sz="4800" b="1" cap="none" spc="0" dirty="0">
              <a:ln/>
              <a:solidFill>
                <a:schemeClr val="accent3"/>
              </a:solidFill>
              <a:effectLst/>
            </a:endParaRPr>
          </a:p>
        </p:txBody>
      </p:sp>
      <p:pic>
        <p:nvPicPr>
          <p:cNvPr id="3074" name="Picture 2" descr="C:\Documents and Settings\Admin\Рабочий стол\MC900437176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00808"/>
            <a:ext cx="8496944" cy="4968552"/>
          </a:xfrm>
          <a:prstGeom prst="rect">
            <a:avLst/>
          </a:prstGeom>
          <a:noFill/>
        </p:spPr>
      </p:pic>
      <p:pic>
        <p:nvPicPr>
          <p:cNvPr id="4" name="Рисунок 3" descr="три мед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11760" y="2780928"/>
            <a:ext cx="3960440" cy="2877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маша и мед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444208" y="3861048"/>
            <a:ext cx="2232248" cy="26786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вертолет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5688" y="1700808"/>
            <a:ext cx="208823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Детские_Из Мультфильмов - Песенка О Лете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 cstate="print"/>
          <a:stretch>
            <a:fillRect/>
          </a:stretch>
        </p:blipFill>
        <p:spPr>
          <a:xfrm>
            <a:off x="8676456" y="508518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nimashki-sushestva-59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132856"/>
            <a:ext cx="3527381" cy="2343696"/>
          </a:xfrm>
          <a:prstGeom prst="rect">
            <a:avLst/>
          </a:prstGeom>
        </p:spPr>
      </p:pic>
      <p:pic>
        <p:nvPicPr>
          <p:cNvPr id="5" name="Рисунок 4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1556792"/>
            <a:ext cx="942975" cy="942975"/>
          </a:xfrm>
          <a:prstGeom prst="rect">
            <a:avLst/>
          </a:prstGeom>
        </p:spPr>
      </p:pic>
      <p:pic>
        <p:nvPicPr>
          <p:cNvPr id="6" name="Рисунок 5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412776"/>
            <a:ext cx="942975" cy="942975"/>
          </a:xfrm>
          <a:prstGeom prst="rect">
            <a:avLst/>
          </a:prstGeom>
        </p:spPr>
      </p:pic>
      <p:pic>
        <p:nvPicPr>
          <p:cNvPr id="7" name="Рисунок 6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861048"/>
            <a:ext cx="942975" cy="942975"/>
          </a:xfrm>
          <a:prstGeom prst="rect">
            <a:avLst/>
          </a:prstGeom>
        </p:spPr>
      </p:pic>
      <p:pic>
        <p:nvPicPr>
          <p:cNvPr id="8" name="Рисунок 7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149080"/>
            <a:ext cx="942975" cy="942975"/>
          </a:xfrm>
          <a:prstGeom prst="rect">
            <a:avLst/>
          </a:prstGeom>
        </p:spPr>
      </p:pic>
      <p:pic>
        <p:nvPicPr>
          <p:cNvPr id="9" name="Рисунок 8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3563888" y="1196752"/>
            <a:ext cx="943918" cy="648073"/>
          </a:xfrm>
          <a:prstGeom prst="rect">
            <a:avLst/>
          </a:prstGeom>
        </p:spPr>
      </p:pic>
      <p:pic>
        <p:nvPicPr>
          <p:cNvPr id="10" name="Рисунок 9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5076056" y="1124744"/>
            <a:ext cx="943918" cy="648073"/>
          </a:xfrm>
          <a:prstGeom prst="rect">
            <a:avLst/>
          </a:prstGeom>
        </p:spPr>
      </p:pic>
      <p:pic>
        <p:nvPicPr>
          <p:cNvPr id="11" name="Рисунок 10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3968" y="548680"/>
            <a:ext cx="943918" cy="576064"/>
          </a:xfrm>
          <a:prstGeom prst="rect">
            <a:avLst/>
          </a:prstGeom>
        </p:spPr>
      </p:pic>
      <p:pic>
        <p:nvPicPr>
          <p:cNvPr id="12" name="Рисунок 11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3203848" y="2060848"/>
            <a:ext cx="943918" cy="648073"/>
          </a:xfrm>
          <a:prstGeom prst="rect">
            <a:avLst/>
          </a:prstGeom>
        </p:spPr>
      </p:pic>
      <p:pic>
        <p:nvPicPr>
          <p:cNvPr id="13" name="Рисунок 12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1800" y="3140968"/>
            <a:ext cx="390525" cy="466725"/>
          </a:xfrm>
          <a:prstGeom prst="rect">
            <a:avLst/>
          </a:prstGeom>
        </p:spPr>
      </p:pic>
      <p:pic>
        <p:nvPicPr>
          <p:cNvPr id="14" name="Рисунок 13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2780928"/>
            <a:ext cx="390525" cy="466725"/>
          </a:xfrm>
          <a:prstGeom prst="rect">
            <a:avLst/>
          </a:prstGeom>
        </p:spPr>
      </p:pic>
      <p:pic>
        <p:nvPicPr>
          <p:cNvPr id="15" name="Рисунок 14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836712"/>
            <a:ext cx="390525" cy="466725"/>
          </a:xfrm>
          <a:prstGeom prst="rect">
            <a:avLst/>
          </a:prstGeom>
        </p:spPr>
      </p:pic>
      <p:pic>
        <p:nvPicPr>
          <p:cNvPr id="16" name="Рисунок 15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 flipV="1">
            <a:off x="6228183" y="620687"/>
            <a:ext cx="512213" cy="612157"/>
          </a:xfrm>
          <a:prstGeom prst="rect">
            <a:avLst/>
          </a:prstGeom>
        </p:spPr>
      </p:pic>
      <p:pic>
        <p:nvPicPr>
          <p:cNvPr id="17" name="звук волшебства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5724128" y="47251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556792"/>
            <a:ext cx="67361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1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</a:rPr>
              <a:t>Сказка - наизнанку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glow rad="139700">
                  <a:schemeClr val="accent1">
                    <a:satMod val="175000"/>
                    <a:alpha val="40000"/>
                  </a:schemeClr>
                </a:glo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5" name="Рисунок 4" descr="три пор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924944"/>
            <a:ext cx="3580238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волк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52120" y="2996952"/>
            <a:ext cx="2016224" cy="29650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домик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5085184"/>
            <a:ext cx="1857375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ф_ Приключения поросёнка Фунтика_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676456" y="45811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45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nimashki-sushestva-59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132856"/>
            <a:ext cx="3527381" cy="2343696"/>
          </a:xfrm>
          <a:prstGeom prst="rect">
            <a:avLst/>
          </a:prstGeom>
        </p:spPr>
      </p:pic>
      <p:pic>
        <p:nvPicPr>
          <p:cNvPr id="5" name="Рисунок 4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1556792"/>
            <a:ext cx="942975" cy="942975"/>
          </a:xfrm>
          <a:prstGeom prst="rect">
            <a:avLst/>
          </a:prstGeom>
        </p:spPr>
      </p:pic>
      <p:pic>
        <p:nvPicPr>
          <p:cNvPr id="6" name="Рисунок 5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412776"/>
            <a:ext cx="942975" cy="942975"/>
          </a:xfrm>
          <a:prstGeom prst="rect">
            <a:avLst/>
          </a:prstGeom>
        </p:spPr>
      </p:pic>
      <p:pic>
        <p:nvPicPr>
          <p:cNvPr id="7" name="Рисунок 6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861048"/>
            <a:ext cx="942975" cy="942975"/>
          </a:xfrm>
          <a:prstGeom prst="rect">
            <a:avLst/>
          </a:prstGeom>
        </p:spPr>
      </p:pic>
      <p:pic>
        <p:nvPicPr>
          <p:cNvPr id="8" name="Рисунок 7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149080"/>
            <a:ext cx="942975" cy="942975"/>
          </a:xfrm>
          <a:prstGeom prst="rect">
            <a:avLst/>
          </a:prstGeom>
        </p:spPr>
      </p:pic>
      <p:pic>
        <p:nvPicPr>
          <p:cNvPr id="9" name="Рисунок 8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3563888" y="1196752"/>
            <a:ext cx="943918" cy="648073"/>
          </a:xfrm>
          <a:prstGeom prst="rect">
            <a:avLst/>
          </a:prstGeom>
        </p:spPr>
      </p:pic>
      <p:pic>
        <p:nvPicPr>
          <p:cNvPr id="10" name="Рисунок 9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5076056" y="1124744"/>
            <a:ext cx="943918" cy="648073"/>
          </a:xfrm>
          <a:prstGeom prst="rect">
            <a:avLst/>
          </a:prstGeom>
        </p:spPr>
      </p:pic>
      <p:pic>
        <p:nvPicPr>
          <p:cNvPr id="11" name="Рисунок 10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3968" y="548680"/>
            <a:ext cx="943918" cy="576064"/>
          </a:xfrm>
          <a:prstGeom prst="rect">
            <a:avLst/>
          </a:prstGeom>
        </p:spPr>
      </p:pic>
      <p:pic>
        <p:nvPicPr>
          <p:cNvPr id="12" name="Рисунок 11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3203848" y="2060848"/>
            <a:ext cx="943918" cy="648073"/>
          </a:xfrm>
          <a:prstGeom prst="rect">
            <a:avLst/>
          </a:prstGeom>
        </p:spPr>
      </p:pic>
      <p:pic>
        <p:nvPicPr>
          <p:cNvPr id="13" name="Рисунок 12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1800" y="3140968"/>
            <a:ext cx="390525" cy="466725"/>
          </a:xfrm>
          <a:prstGeom prst="rect">
            <a:avLst/>
          </a:prstGeom>
        </p:spPr>
      </p:pic>
      <p:pic>
        <p:nvPicPr>
          <p:cNvPr id="14" name="Рисунок 13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2780928"/>
            <a:ext cx="390525" cy="466725"/>
          </a:xfrm>
          <a:prstGeom prst="rect">
            <a:avLst/>
          </a:prstGeom>
        </p:spPr>
      </p:pic>
      <p:pic>
        <p:nvPicPr>
          <p:cNvPr id="15" name="Рисунок 14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836712"/>
            <a:ext cx="390525" cy="466725"/>
          </a:xfrm>
          <a:prstGeom prst="rect">
            <a:avLst/>
          </a:prstGeom>
        </p:spPr>
      </p:pic>
      <p:pic>
        <p:nvPicPr>
          <p:cNvPr id="16" name="Рисунок 15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 flipV="1">
            <a:off x="6228183" y="620687"/>
            <a:ext cx="512213" cy="612157"/>
          </a:xfrm>
          <a:prstGeom prst="rect">
            <a:avLst/>
          </a:prstGeom>
        </p:spPr>
      </p:pic>
      <p:pic>
        <p:nvPicPr>
          <p:cNvPr id="17" name="звук волшебства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7596336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7704" y="404664"/>
            <a:ext cx="53554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Игра «Жучок»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3" name="Рисунок 2" descr="кострюля 2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836712"/>
            <a:ext cx="12001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jjjjjjjjjjjjjjjjjjjj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83768" y="1988840"/>
            <a:ext cx="4987896" cy="273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Detskie-Dobryy-zhuk-minusovka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532440" y="515719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1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nimashki-sushestva-8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75856" y="1916832"/>
            <a:ext cx="2553816" cy="2553816"/>
          </a:xfrm>
          <a:prstGeom prst="rect">
            <a:avLst/>
          </a:prstGeom>
        </p:spPr>
      </p:pic>
      <p:pic>
        <p:nvPicPr>
          <p:cNvPr id="5" name="Рисунок 4" descr="zvezdia-54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1700808"/>
            <a:ext cx="1905000" cy="581025"/>
          </a:xfrm>
          <a:prstGeom prst="rect">
            <a:avLst/>
          </a:prstGeom>
        </p:spPr>
      </p:pic>
      <p:pic>
        <p:nvPicPr>
          <p:cNvPr id="6" name="Рисунок 5" descr="zvezdia-54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00192" y="2636912"/>
            <a:ext cx="1905000" cy="581025"/>
          </a:xfrm>
          <a:prstGeom prst="rect">
            <a:avLst/>
          </a:prstGeom>
        </p:spPr>
      </p:pic>
      <p:pic>
        <p:nvPicPr>
          <p:cNvPr id="7" name="Рисунок 6" descr="zvezdia-54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980728"/>
            <a:ext cx="1905000" cy="581025"/>
          </a:xfrm>
          <a:prstGeom prst="rect">
            <a:avLst/>
          </a:prstGeom>
        </p:spPr>
      </p:pic>
      <p:pic>
        <p:nvPicPr>
          <p:cNvPr id="8" name="Рисунок 7" descr="zvezdia-54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80112" y="1124744"/>
            <a:ext cx="1905000" cy="581025"/>
          </a:xfrm>
          <a:prstGeom prst="rect">
            <a:avLst/>
          </a:prstGeom>
        </p:spPr>
      </p:pic>
      <p:pic>
        <p:nvPicPr>
          <p:cNvPr id="9" name="Рисунок 8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267744" y="1556792"/>
            <a:ext cx="447675" cy="390525"/>
          </a:xfrm>
          <a:prstGeom prst="rect">
            <a:avLst/>
          </a:prstGeom>
        </p:spPr>
      </p:pic>
      <p:pic>
        <p:nvPicPr>
          <p:cNvPr id="10" name="Рисунок 9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2276872"/>
            <a:ext cx="447675" cy="390525"/>
          </a:xfrm>
          <a:prstGeom prst="rect">
            <a:avLst/>
          </a:prstGeom>
        </p:spPr>
      </p:pic>
      <p:pic>
        <p:nvPicPr>
          <p:cNvPr id="11" name="Рисунок 10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55776" y="2924944"/>
            <a:ext cx="447675" cy="639688"/>
          </a:xfrm>
          <a:prstGeom prst="rect">
            <a:avLst/>
          </a:prstGeom>
        </p:spPr>
      </p:pic>
      <p:pic>
        <p:nvPicPr>
          <p:cNvPr id="12" name="Рисунок 11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1680" y="3933056"/>
            <a:ext cx="447675" cy="390525"/>
          </a:xfrm>
          <a:prstGeom prst="rect">
            <a:avLst/>
          </a:prstGeom>
        </p:spPr>
      </p:pic>
      <p:pic>
        <p:nvPicPr>
          <p:cNvPr id="14" name="звук волшебства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100392" y="602128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51720" y="332656"/>
            <a:ext cx="48170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60000" dist="29997" dir="5400000" sy="-100000" algn="bl" rotWithShape="0"/>
                </a:effectLst>
              </a:rPr>
              <a:t>Круги </a:t>
            </a:r>
            <a:r>
              <a:rPr lang="ru-RU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>
                  <a:reflection blurRad="6350" stA="60000" endA="900" endPos="60000" dist="29997" dir="5400000" sy="-100000" algn="bl" rotWithShape="0"/>
                </a:effectLst>
              </a:rPr>
              <a:t>Луллия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>
                <a:reflection blurRad="6350" stA="60000" endA="900" endPos="60000" dist="29997" dir="5400000" sy="-100000" algn="bl" rotWithShape="0"/>
              </a:effectLst>
            </a:endParaRPr>
          </a:p>
        </p:txBody>
      </p:sp>
      <p:pic>
        <p:nvPicPr>
          <p:cNvPr id="3" name="Рисунок 2" descr="8089883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764704"/>
            <a:ext cx="1047750" cy="647700"/>
          </a:xfrm>
          <a:prstGeom prst="rect">
            <a:avLst/>
          </a:prstGeom>
        </p:spPr>
      </p:pic>
      <p:pic>
        <p:nvPicPr>
          <p:cNvPr id="4" name="Рисунок 3" descr="рррррррррррррр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1988840"/>
            <a:ext cx="1381125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рррррррр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2636912"/>
            <a:ext cx="2880320" cy="2842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рррррррррррррррррр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88224" y="1988840"/>
            <a:ext cx="1728192" cy="264519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 descr="кол1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0141015">
            <a:off x="1403648" y="3861048"/>
            <a:ext cx="1590675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волк 2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 rot="1479724">
            <a:off x="5004048" y="1700808"/>
            <a:ext cx="114300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tmp196E-5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407732">
            <a:off x="5456760" y="4792360"/>
            <a:ext cx="2101854" cy="17608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дед 1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396051">
            <a:off x="2643603" y="5242780"/>
            <a:ext cx="1238250" cy="1428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animashki-sushestva-116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11760" y="2492896"/>
            <a:ext cx="3600400" cy="3357130"/>
          </a:xfrm>
          <a:prstGeom prst="rect">
            <a:avLst/>
          </a:prstGeom>
        </p:spPr>
      </p:pic>
      <p:pic>
        <p:nvPicPr>
          <p:cNvPr id="3" name="Рисунок 2" descr="zvezdia-55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508104" y="2492896"/>
            <a:ext cx="390525" cy="466725"/>
          </a:xfrm>
          <a:prstGeom prst="rect">
            <a:avLst/>
          </a:prstGeom>
        </p:spPr>
      </p:pic>
      <p:pic>
        <p:nvPicPr>
          <p:cNvPr id="4" name="Рисунок 3" descr="zvezdia-55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915816" y="1772816"/>
            <a:ext cx="390525" cy="466725"/>
          </a:xfrm>
          <a:prstGeom prst="rect">
            <a:avLst/>
          </a:prstGeom>
        </p:spPr>
      </p:pic>
      <p:pic>
        <p:nvPicPr>
          <p:cNvPr id="5" name="Рисунок 4" descr="zvezdia-55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1484784"/>
            <a:ext cx="390525" cy="466725"/>
          </a:xfrm>
          <a:prstGeom prst="rect">
            <a:avLst/>
          </a:prstGeom>
        </p:spPr>
      </p:pic>
      <p:pic>
        <p:nvPicPr>
          <p:cNvPr id="6" name="Рисунок 5" descr="zvezdia-555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2852936"/>
            <a:ext cx="390525" cy="466725"/>
          </a:xfrm>
          <a:prstGeom prst="rect">
            <a:avLst/>
          </a:prstGeom>
        </p:spPr>
      </p:pic>
      <p:pic>
        <p:nvPicPr>
          <p:cNvPr id="7" name="звук волшебства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831641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7772400" cy="1362456"/>
          </a:xfrm>
        </p:spPr>
        <p:txBody>
          <a:bodyPr/>
          <a:lstStyle/>
          <a:p>
            <a:r>
              <a:rPr lang="ru-RU" b="1" dirty="0" smtClean="0">
                <a:solidFill>
                  <a:srgbClr val="FFC000"/>
                </a:solidFill>
                <a:effectLst>
                  <a:glow rad="139700">
                    <a:schemeClr val="accent5">
                      <a:satMod val="175000"/>
                      <a:alpha val="40000"/>
                    </a:schemeClr>
                  </a:glow>
                </a:effectLst>
                <a:latin typeface="Monotype Corsiva" pitchFamily="66" charset="0"/>
              </a:rPr>
              <a:t>Сказка в заданном ключе</a:t>
            </a:r>
            <a:endParaRPr lang="ru-RU" b="1" dirty="0">
              <a:solidFill>
                <a:srgbClr val="FFC000"/>
              </a:solidFill>
              <a:effectLst>
                <a:glow rad="139700">
                  <a:schemeClr val="accent5">
                    <a:satMod val="175000"/>
                    <a:alpha val="40000"/>
                  </a:schemeClr>
                </a:glow>
              </a:effectLst>
              <a:latin typeface="Monotype Corsiva" pitchFamily="66" charset="0"/>
            </a:endParaRPr>
          </a:p>
        </p:txBody>
      </p:sp>
      <p:pic>
        <p:nvPicPr>
          <p:cNvPr id="4" name="Рисунок 3" descr="сказко о рыб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2420888"/>
            <a:ext cx="3960440" cy="3832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колобок 3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2708920"/>
            <a:ext cx="2427150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790526388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5013176"/>
            <a:ext cx="4176464" cy="1463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Новогодняя песенка Колоб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323528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27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65020"/>
            <a:ext cx="8563736" cy="1391772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</a:rPr>
              <a:t>Спасибо за внимание</a:t>
            </a:r>
            <a:endParaRPr lang="ru-RU" dirty="0">
              <a:solidFill>
                <a:srgbClr val="7030A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4" name="Рисунок 3" descr="спасибо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67000" y="1524000"/>
            <a:ext cx="4785320" cy="4785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дума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908720"/>
            <a:ext cx="4337918" cy="48740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дума 1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5856651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36712"/>
            <a:ext cx="9209444" cy="424731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«Если мы хотим научиться</a:t>
            </a:r>
          </a:p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Думать, то прежде всего </a:t>
            </a:r>
          </a:p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мы должны </a:t>
            </a:r>
          </a:p>
          <a:p>
            <a:pPr algn="ctr"/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научиться придумывать</a:t>
            </a:r>
            <a:r>
              <a:rPr lang="ru-RU" sz="5400" b="1" cap="none" spc="0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54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Джанни</a:t>
            </a:r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ru-RU" sz="54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Родари</a:t>
            </a:r>
            <a:endParaRPr lang="ru-RU" sz="5400" b="1" cap="none" spc="0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истоки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709906">
            <a:off x="1706511" y="504457"/>
            <a:ext cx="2335421" cy="30319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 descr="росток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2111683">
            <a:off x="4600340" y="642603"/>
            <a:ext cx="2084891" cy="28570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5" name="Выгнутая влево стрелка 4"/>
          <p:cNvSpPr/>
          <p:nvPr/>
        </p:nvSpPr>
        <p:spPr bwMode="auto">
          <a:xfrm>
            <a:off x="642910" y="2500306"/>
            <a:ext cx="928694" cy="1500198"/>
          </a:xfrm>
          <a:prstGeom prst="curvedRightArrow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6" name="Выгнутая вправо стрелка 5"/>
          <p:cNvSpPr/>
          <p:nvPr/>
        </p:nvSpPr>
        <p:spPr bwMode="auto">
          <a:xfrm>
            <a:off x="6858016" y="1500174"/>
            <a:ext cx="928694" cy="2143140"/>
          </a:xfrm>
          <a:prstGeom prst="curvedLeftArrow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Штриховая стрелка вправо 7"/>
          <p:cNvSpPr/>
          <p:nvPr/>
        </p:nvSpPr>
        <p:spPr bwMode="auto">
          <a:xfrm rot="5027025">
            <a:off x="3634054" y="3676391"/>
            <a:ext cx="1217907" cy="642675"/>
          </a:xfrm>
          <a:prstGeom prst="stripedRightArrow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Овал 9"/>
          <p:cNvSpPr/>
          <p:nvPr/>
        </p:nvSpPr>
        <p:spPr bwMode="auto">
          <a:xfrm>
            <a:off x="0" y="4143380"/>
            <a:ext cx="3071834" cy="1285884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</a:rPr>
              <a:t>Развитие речи</a:t>
            </a:r>
          </a:p>
        </p:txBody>
      </p:sp>
      <p:sp>
        <p:nvSpPr>
          <p:cNvPr id="11" name="Овал 10"/>
          <p:cNvSpPr/>
          <p:nvPr/>
        </p:nvSpPr>
        <p:spPr bwMode="auto">
          <a:xfrm>
            <a:off x="5643570" y="3714752"/>
            <a:ext cx="3143272" cy="1428760"/>
          </a:xfrm>
          <a:prstGeom prst="ellipse">
            <a:avLst/>
          </a:prstGeom>
          <a:solidFill>
            <a:schemeClr val="bg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Times New Roman" pitchFamily="18" charset="0"/>
              </a:rPr>
              <a:t>Ознакомление с окружающим миром</a:t>
            </a:r>
          </a:p>
        </p:txBody>
      </p:sp>
      <p:sp>
        <p:nvSpPr>
          <p:cNvPr id="12" name="Овал 11"/>
          <p:cNvSpPr/>
          <p:nvPr/>
        </p:nvSpPr>
        <p:spPr bwMode="auto">
          <a:xfrm>
            <a:off x="3000364" y="4714884"/>
            <a:ext cx="3071834" cy="1714512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</a:rPr>
              <a:t>Творческое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</a:rPr>
              <a:t> воображение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>
                    <a:lumMod val="20000"/>
                    <a:lumOff val="80000"/>
                  </a:schemeClr>
                </a:solidFill>
                <a:effectLst/>
                <a:latin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02135-fcfc17e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3861048"/>
            <a:ext cx="1224136" cy="12241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3" name="Рисунок 2" descr="1302241-0b26870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624" y="2276872"/>
            <a:ext cx="1152128" cy="11521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4" name="Рисунок 3" descr="1302228-d2270a3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43808" y="1052736"/>
            <a:ext cx="1296144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 descr="1302188-5b2293df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692696"/>
            <a:ext cx="1080120" cy="1080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1302162-4317b6c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68144" y="1268760"/>
            <a:ext cx="908298" cy="908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7" name="Рисунок 6" descr="Krasnaya_shapochka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020272" y="2060848"/>
            <a:ext cx="1224136" cy="1422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ggggg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67944" y="2636912"/>
            <a:ext cx="2088232" cy="20607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9" name="Рисунок 8" descr="колобок 1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948264" y="3717032"/>
            <a:ext cx="1282703" cy="1152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осел.gif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580112" y="4941168"/>
            <a:ext cx="1440160" cy="14401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1" name="Рисунок 10" descr="мики.gif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419872" y="5013176"/>
            <a:ext cx="1404636" cy="15841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2" name="Рисунок 11" descr="1302150-725a990c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411760" y="5589240"/>
            <a:ext cx="908298" cy="90829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3" name="Рисунок 12" descr="skazkai-81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95536" y="0"/>
            <a:ext cx="1714500" cy="1714500"/>
          </a:xfrm>
          <a:prstGeom prst="rect">
            <a:avLst/>
          </a:prstGeom>
        </p:spPr>
      </p:pic>
      <p:pic>
        <p:nvPicPr>
          <p:cNvPr id="14" name="Рисунок 13" descr="skazkai-23.gif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7092280" y="188640"/>
            <a:ext cx="1714500" cy="1714500"/>
          </a:xfrm>
          <a:prstGeom prst="rect">
            <a:avLst/>
          </a:prstGeom>
        </p:spPr>
      </p:pic>
      <p:pic>
        <p:nvPicPr>
          <p:cNvPr id="15" name="Рисунок 14" descr="skazkai-32.gif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23528" y="4797152"/>
            <a:ext cx="1714500" cy="1714500"/>
          </a:xfrm>
          <a:prstGeom prst="rect">
            <a:avLst/>
          </a:prstGeom>
        </p:spPr>
      </p:pic>
      <p:pic>
        <p:nvPicPr>
          <p:cNvPr id="16" name="Рисунок 15" descr="skazkai-83.gif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429500" y="4869160"/>
            <a:ext cx="1714500" cy="1714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nimashki-sushestva-595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2132856"/>
            <a:ext cx="3527381" cy="2343696"/>
          </a:xfrm>
          <a:prstGeom prst="rect">
            <a:avLst/>
          </a:prstGeom>
        </p:spPr>
      </p:pic>
      <p:pic>
        <p:nvPicPr>
          <p:cNvPr id="5" name="Рисунок 4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7704" y="1556792"/>
            <a:ext cx="942975" cy="942975"/>
          </a:xfrm>
          <a:prstGeom prst="rect">
            <a:avLst/>
          </a:prstGeom>
        </p:spPr>
      </p:pic>
      <p:pic>
        <p:nvPicPr>
          <p:cNvPr id="6" name="Рисунок 5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412776"/>
            <a:ext cx="942975" cy="942975"/>
          </a:xfrm>
          <a:prstGeom prst="rect">
            <a:avLst/>
          </a:prstGeom>
        </p:spPr>
      </p:pic>
      <p:pic>
        <p:nvPicPr>
          <p:cNvPr id="7" name="Рисунок 6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43608" y="3861048"/>
            <a:ext cx="942975" cy="942975"/>
          </a:xfrm>
          <a:prstGeom prst="rect">
            <a:avLst/>
          </a:prstGeom>
        </p:spPr>
      </p:pic>
      <p:pic>
        <p:nvPicPr>
          <p:cNvPr id="8" name="Рисунок 7" descr="zvezdia-552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4149080"/>
            <a:ext cx="942975" cy="942975"/>
          </a:xfrm>
          <a:prstGeom prst="rect">
            <a:avLst/>
          </a:prstGeom>
        </p:spPr>
      </p:pic>
      <p:pic>
        <p:nvPicPr>
          <p:cNvPr id="9" name="Рисунок 8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3563888" y="1196752"/>
            <a:ext cx="943918" cy="648073"/>
          </a:xfrm>
          <a:prstGeom prst="rect">
            <a:avLst/>
          </a:prstGeom>
        </p:spPr>
      </p:pic>
      <p:pic>
        <p:nvPicPr>
          <p:cNvPr id="10" name="Рисунок 9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5076056" y="1124744"/>
            <a:ext cx="943918" cy="648073"/>
          </a:xfrm>
          <a:prstGeom prst="rect">
            <a:avLst/>
          </a:prstGeom>
        </p:spPr>
      </p:pic>
      <p:pic>
        <p:nvPicPr>
          <p:cNvPr id="11" name="Рисунок 10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83968" y="548680"/>
            <a:ext cx="943918" cy="576064"/>
          </a:xfrm>
          <a:prstGeom prst="rect">
            <a:avLst/>
          </a:prstGeom>
        </p:spPr>
      </p:pic>
      <p:pic>
        <p:nvPicPr>
          <p:cNvPr id="12" name="Рисунок 11" descr="zvezdia-551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V="1">
            <a:off x="3203848" y="2060848"/>
            <a:ext cx="943918" cy="648073"/>
          </a:xfrm>
          <a:prstGeom prst="rect">
            <a:avLst/>
          </a:prstGeom>
        </p:spPr>
      </p:pic>
      <p:pic>
        <p:nvPicPr>
          <p:cNvPr id="13" name="Рисунок 12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771800" y="3140968"/>
            <a:ext cx="390525" cy="466725"/>
          </a:xfrm>
          <a:prstGeom prst="rect">
            <a:avLst/>
          </a:prstGeom>
        </p:spPr>
      </p:pic>
      <p:pic>
        <p:nvPicPr>
          <p:cNvPr id="14" name="Рисунок 13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156176" y="2780928"/>
            <a:ext cx="390525" cy="466725"/>
          </a:xfrm>
          <a:prstGeom prst="rect">
            <a:avLst/>
          </a:prstGeom>
        </p:spPr>
      </p:pic>
      <p:pic>
        <p:nvPicPr>
          <p:cNvPr id="15" name="Рисунок 14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15816" y="836712"/>
            <a:ext cx="390525" cy="466725"/>
          </a:xfrm>
          <a:prstGeom prst="rect">
            <a:avLst/>
          </a:prstGeom>
        </p:spPr>
      </p:pic>
      <p:pic>
        <p:nvPicPr>
          <p:cNvPr id="16" name="Рисунок 15" descr="zvezdia-555.gif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 flipV="1">
            <a:off x="6228183" y="620687"/>
            <a:ext cx="512213" cy="612157"/>
          </a:xfrm>
          <a:prstGeom prst="rect">
            <a:avLst/>
          </a:prstGeom>
        </p:spPr>
      </p:pic>
      <p:pic>
        <p:nvPicPr>
          <p:cNvPr id="17" name="звук волшебства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100392" y="594928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8629" y="692696"/>
            <a:ext cx="620503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/>
                <a:solidFill>
                  <a:schemeClr val="accent3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«Салат» из сказок</a:t>
            </a:r>
            <a:endParaRPr lang="ru-RU" sz="5400" b="1" cap="none" spc="0" dirty="0">
              <a:ln/>
              <a:solidFill>
                <a:schemeClr val="accent3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1520" y="1700810"/>
          <a:ext cx="8712970" cy="4896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200"/>
                <a:gridCol w="1684988"/>
                <a:gridCol w="1742594"/>
                <a:gridCol w="1742594"/>
                <a:gridCol w="1742594"/>
              </a:tblGrid>
              <a:tr h="97930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«Красная 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Шапочка»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97930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« Гуси – лебеди»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97930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«</a:t>
                      </a:r>
                      <a:r>
                        <a:rPr lang="ru-RU" sz="2000" b="1" dirty="0" err="1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Дюймовочка</a:t>
                      </a:r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»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97930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«Колобок»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  <a:tr h="97930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7030A0"/>
                          </a:solidFill>
                          <a:latin typeface="Monotype Corsiva" pitchFamily="66" charset="0"/>
                        </a:rPr>
                        <a:t>«Репка»</a:t>
                      </a:r>
                      <a:endParaRPr lang="ru-RU" sz="2000" b="1" dirty="0">
                        <a:solidFill>
                          <a:srgbClr val="7030A0"/>
                        </a:solidFill>
                        <a:latin typeface="Monotype Corsiva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Рисунок 3" descr="Krasnaya_shapochk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483768" y="1772816"/>
            <a:ext cx="761501" cy="8848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гуси1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2708920"/>
            <a:ext cx="1152128" cy="93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фея.jpe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39752" y="3717032"/>
            <a:ext cx="1224136" cy="8785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колобок.jpe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11760" y="4653136"/>
            <a:ext cx="936104" cy="9683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де и репка.jpe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11760" y="5589240"/>
            <a:ext cx="1080120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волк 1.jpe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067944" y="1700808"/>
            <a:ext cx="916682" cy="10416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маша.jpe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4067944" y="2708920"/>
            <a:ext cx="1168524" cy="8763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11960" y="3717032"/>
            <a:ext cx="864095" cy="9491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заяц 1.jpe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067944" y="4725144"/>
            <a:ext cx="1008112" cy="8921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211960" y="5661248"/>
            <a:ext cx="792088" cy="1056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баба из кш.jpe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5796136" y="1772816"/>
            <a:ext cx="1248139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баба- яга.jpe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5940151" y="2708920"/>
            <a:ext cx="817531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жаба.jpe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724128" y="3717032"/>
            <a:ext cx="1296144" cy="9392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волк.jpe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5940152" y="4653136"/>
            <a:ext cx="1008112" cy="1111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6084168" y="5733257"/>
            <a:ext cx="739282" cy="9361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охотник.jpe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7668344" y="1628800"/>
            <a:ext cx="1080120" cy="1080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7596336" y="2708920"/>
            <a:ext cx="792088" cy="9052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ласточка.jpe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596336" y="3645024"/>
            <a:ext cx="936104" cy="10249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лиса 1.jpe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668344" y="4653136"/>
            <a:ext cx="936104" cy="11415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2" cstate="print"/>
          <a:srcRect/>
          <a:stretch>
            <a:fillRect/>
          </a:stretch>
        </p:blipFill>
        <p:spPr bwMode="auto">
          <a:xfrm>
            <a:off x="7740352" y="5858128"/>
            <a:ext cx="648072" cy="806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Unknown-Pesenka-Krasnoy-Shapochki-minusovka(muzofon.com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3" cstate="print"/>
          <a:stretch>
            <a:fillRect/>
          </a:stretch>
        </p:blipFill>
        <p:spPr>
          <a:xfrm>
            <a:off x="8676456" y="188640"/>
            <a:ext cx="304800" cy="304800"/>
          </a:xfrm>
          <a:prstGeom prst="rect">
            <a:avLst/>
          </a:prstGeom>
        </p:spPr>
      </p:pic>
      <p:pic>
        <p:nvPicPr>
          <p:cNvPr id="25" name="Рисунок 24" descr="808988360.jpg"/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323528" y="764704"/>
            <a:ext cx="1047750" cy="64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376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animashki-sushestva-623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2708920"/>
            <a:ext cx="3443542" cy="2708920"/>
          </a:xfrm>
          <a:prstGeom prst="rect">
            <a:avLst/>
          </a:prstGeom>
        </p:spPr>
      </p:pic>
      <p:pic>
        <p:nvPicPr>
          <p:cNvPr id="5" name="Рисунок 4" descr="zvezdia-55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2636912"/>
            <a:ext cx="571500" cy="571500"/>
          </a:xfrm>
          <a:prstGeom prst="rect">
            <a:avLst/>
          </a:prstGeom>
        </p:spPr>
      </p:pic>
      <p:pic>
        <p:nvPicPr>
          <p:cNvPr id="6" name="Рисунок 5" descr="zvezdia-55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47864" y="1988840"/>
            <a:ext cx="571500" cy="571500"/>
          </a:xfrm>
          <a:prstGeom prst="rect">
            <a:avLst/>
          </a:prstGeom>
        </p:spPr>
      </p:pic>
      <p:pic>
        <p:nvPicPr>
          <p:cNvPr id="7" name="Рисунок 6" descr="zvezdia-55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12160" y="1772816"/>
            <a:ext cx="571500" cy="571500"/>
          </a:xfrm>
          <a:prstGeom prst="rect">
            <a:avLst/>
          </a:prstGeom>
        </p:spPr>
      </p:pic>
      <p:pic>
        <p:nvPicPr>
          <p:cNvPr id="8" name="Рисунок 7" descr="zvezdia-55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32240" y="3212976"/>
            <a:ext cx="571500" cy="571500"/>
          </a:xfrm>
          <a:prstGeom prst="rect">
            <a:avLst/>
          </a:prstGeom>
        </p:spPr>
      </p:pic>
      <p:pic>
        <p:nvPicPr>
          <p:cNvPr id="9" name="Рисунок 8" descr="zvezdia-559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39952" y="620688"/>
            <a:ext cx="571500" cy="571500"/>
          </a:xfrm>
          <a:prstGeom prst="rect">
            <a:avLst/>
          </a:prstGeom>
        </p:spPr>
      </p:pic>
      <p:pic>
        <p:nvPicPr>
          <p:cNvPr id="10" name="Рисунок 9" descr="zvezdia-55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268760"/>
            <a:ext cx="990600" cy="695325"/>
          </a:xfrm>
          <a:prstGeom prst="rect">
            <a:avLst/>
          </a:prstGeom>
        </p:spPr>
      </p:pic>
      <p:pic>
        <p:nvPicPr>
          <p:cNvPr id="11" name="Рисунок 10" descr="zvezdia-55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2636912"/>
            <a:ext cx="990600" cy="695325"/>
          </a:xfrm>
          <a:prstGeom prst="rect">
            <a:avLst/>
          </a:prstGeom>
        </p:spPr>
      </p:pic>
      <p:pic>
        <p:nvPicPr>
          <p:cNvPr id="12" name="Рисунок 11" descr="zvezdia-55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35696" y="1340768"/>
            <a:ext cx="990600" cy="695325"/>
          </a:xfrm>
          <a:prstGeom prst="rect">
            <a:avLst/>
          </a:prstGeom>
        </p:spPr>
      </p:pic>
      <p:pic>
        <p:nvPicPr>
          <p:cNvPr id="13" name="Рисунок 12" descr="zvezdia-556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2852936"/>
            <a:ext cx="990600" cy="695325"/>
          </a:xfrm>
          <a:prstGeom prst="rect">
            <a:avLst/>
          </a:prstGeom>
        </p:spPr>
      </p:pic>
      <p:pic>
        <p:nvPicPr>
          <p:cNvPr id="14" name="звук волшебства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6" cstate="print"/>
          <a:stretch>
            <a:fillRect/>
          </a:stretch>
        </p:blipFill>
        <p:spPr>
          <a:xfrm>
            <a:off x="8028384" y="6165304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3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S102406170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Back to School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S001140810">
  <a:themeElements>
    <a:clrScheme name="Тема Office 1">
      <a:dk1>
        <a:srgbClr val="000066"/>
      </a:dk1>
      <a:lt1>
        <a:srgbClr val="FFFFFF"/>
      </a:lt1>
      <a:dk2>
        <a:srgbClr val="4A8AC4"/>
      </a:dk2>
      <a:lt2>
        <a:srgbClr val="F7CC17"/>
      </a:lt2>
      <a:accent1>
        <a:srgbClr val="CDCD1F"/>
      </a:accent1>
      <a:accent2>
        <a:srgbClr val="368D2D"/>
      </a:accent2>
      <a:accent3>
        <a:srgbClr val="B1C4DE"/>
      </a:accent3>
      <a:accent4>
        <a:srgbClr val="DADADA"/>
      </a:accent4>
      <a:accent5>
        <a:srgbClr val="E3E3AB"/>
      </a:accent5>
      <a:accent6>
        <a:srgbClr val="307F28"/>
      </a:accent6>
      <a:hlink>
        <a:srgbClr val="0066FF"/>
      </a:hlink>
      <a:folHlink>
        <a:srgbClr val="FF9900"/>
      </a:folHlink>
    </a:clrScheme>
    <a:fontScheme name="Тема Office">
      <a:majorFont>
        <a:latin typeface="Arial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Тема Office 1">
        <a:dk1>
          <a:srgbClr val="000066"/>
        </a:dk1>
        <a:lt1>
          <a:srgbClr val="FFFFFF"/>
        </a:lt1>
        <a:dk2>
          <a:srgbClr val="4A8AC4"/>
        </a:dk2>
        <a:lt2>
          <a:srgbClr val="F7CC17"/>
        </a:lt2>
        <a:accent1>
          <a:srgbClr val="CDCD1F"/>
        </a:accent1>
        <a:accent2>
          <a:srgbClr val="368D2D"/>
        </a:accent2>
        <a:accent3>
          <a:srgbClr val="B1C4DE"/>
        </a:accent3>
        <a:accent4>
          <a:srgbClr val="DADADA"/>
        </a:accent4>
        <a:accent5>
          <a:srgbClr val="E3E3AB"/>
        </a:accent5>
        <a:accent6>
          <a:srgbClr val="307F28"/>
        </a:accent6>
        <a:hlink>
          <a:srgbClr val="0066FF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207</TotalTime>
  <Words>81</Words>
  <Application>Microsoft Office PowerPoint</Application>
  <PresentationFormat>Экран (4:3)</PresentationFormat>
  <Paragraphs>25</Paragraphs>
  <Slides>19</Slides>
  <Notes>1</Notes>
  <HiddenSlides>0</HiddenSlides>
  <MMClips>11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Аспект</vt:lpstr>
      <vt:lpstr>Бумажная</vt:lpstr>
      <vt:lpstr>Поток</vt:lpstr>
      <vt:lpstr>TS102406170</vt:lpstr>
      <vt:lpstr>Back to School 16x9</vt:lpstr>
      <vt:lpstr>Трек</vt:lpstr>
      <vt:lpstr>TS001140810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Сказка в заданном ключе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Det_sad</cp:lastModifiedBy>
  <cp:revision>22</cp:revision>
  <dcterms:modified xsi:type="dcterms:W3CDTF">2013-02-20T07:14:47Z</dcterms:modified>
</cp:coreProperties>
</file>